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9" r:id="rId3"/>
  </p:sldMasterIdLst>
  <p:notesMasterIdLst>
    <p:notesMasterId r:id="rId6"/>
  </p:notesMasterIdLst>
  <p:sldIdLst>
    <p:sldId id="256" r:id="rId4"/>
    <p:sldId id="257" r:id="rId5"/>
    <p:sldId id="260" r:id="rId7"/>
    <p:sldId id="259" r:id="rId8"/>
    <p:sldId id="271" r:id="rId9"/>
    <p:sldId id="272" r:id="rId10"/>
    <p:sldId id="258" r:id="rId11"/>
    <p:sldId id="261" r:id="rId12"/>
    <p:sldId id="273" r:id="rId13"/>
    <p:sldId id="274" r:id="rId14"/>
    <p:sldId id="262" r:id="rId15"/>
    <p:sldId id="263" r:id="rId16"/>
    <p:sldId id="275" r:id="rId17"/>
    <p:sldId id="276" r:id="rId18"/>
    <p:sldId id="264" r:id="rId19"/>
    <p:sldId id="265" r:id="rId20"/>
    <p:sldId id="277" r:id="rId21"/>
    <p:sldId id="278" r:id="rId22"/>
    <p:sldId id="266" r:id="rId23"/>
    <p:sldId id="267" r:id="rId24"/>
    <p:sldId id="279" r:id="rId25"/>
    <p:sldId id="268" r:id="rId26"/>
    <p:sldId id="269" r:id="rId27"/>
    <p:sldId id="270" r:id="rId28"/>
    <p:sldId id="280" r:id="rId29"/>
    <p:sldId id="283" r:id="rId30"/>
    <p:sldId id="281" r:id="rId31"/>
    <p:sldId id="282" r:id="rId32"/>
  </p:sldIdLst>
  <p:sldSz cx="12192000" cy="6858000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09" autoAdjust="0"/>
    <p:restoredTop sz="93704" autoAdjust="0"/>
  </p:normalViewPr>
  <p:slideViewPr>
    <p:cSldViewPr snapToGrid="0" snapToObjects="1">
      <p:cViewPr varScale="1">
        <p:scale>
          <a:sx n="98" d="100"/>
          <a:sy n="98" d="100"/>
        </p:scale>
        <p:origin x="68" y="108"/>
      </p:cViewPr>
      <p:guideLst/>
    </p:cSldViewPr>
  </p:slideViewPr>
  <p:outlineViewPr>
    <p:cViewPr>
      <p:scale>
        <a:sx n="33" d="100"/>
        <a:sy n="33" d="100"/>
      </p:scale>
      <p:origin x="0" y="-65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2428" y="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96788383"/>
        <c:axId val="796794623"/>
      </c:barChart>
      <c:catAx>
        <c:axId val="79678838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96794623"/>
        <c:crosses val="autoZero"/>
        <c:auto val="1"/>
        <c:lblAlgn val="ctr"/>
        <c:lblOffset val="100"/>
        <c:noMultiLvlLbl val="0"/>
      </c:catAx>
      <c:valAx>
        <c:axId val="79679462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96788383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854207677165"/>
          <c:y val="0.0257812484140472"/>
          <c:w val="0.632291707677165"/>
          <c:h val="0.94843750317190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0.82</c:v>
                </c:pt>
                <c:pt idx="1">
                  <c:v>0.32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854207677165"/>
          <c:y val="0.0257812484140472"/>
          <c:w val="0.632291707677165"/>
          <c:h val="0.94843750317190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0.47</c:v>
                </c:pt>
                <c:pt idx="1">
                  <c:v>0.53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854207677165"/>
          <c:y val="0.0257812484140472"/>
          <c:w val="0.632291707677165"/>
          <c:h val="0.94843750317190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  <a:miter lim="800000"/>
              </a:ln>
              <a:effectLst/>
            </c:spPr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0.21</c:v>
                </c:pt>
                <c:pt idx="1">
                  <c:v>0.79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1735138" y="2152742"/>
            <a:ext cx="8721725" cy="1892300"/>
          </a:xfrm>
          <a:prstGeom prst="rect">
            <a:avLst/>
          </a:prstGeom>
        </p:spPr>
        <p:txBody>
          <a:bodyPr/>
          <a:lstStyle>
            <a:lvl1pPr algn="ctr">
              <a:defRPr lang="zh-CN" altLang="en-US" sz="7200" b="1" dirty="0">
                <a:blipFill dpi="0"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 marL="0" lvl="0" indent="0" algn="ctr">
              <a:buNone/>
            </a:pPr>
            <a:endParaRPr lang="zh-CN" altLang="en-US" dirty="0"/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4371603" y="1397642"/>
            <a:ext cx="3448794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lang="zh-CN" altLang="en-US" sz="3200" dirty="0"/>
            </a:lvl1pPr>
          </a:lstStyle>
          <a:p>
            <a:pPr marL="0" lvl="0" algn="ctr" defTabSz="913765"/>
            <a:endParaRPr lang="zh-CN" altLang="en-US" dirty="0"/>
          </a:p>
        </p:txBody>
      </p:sp>
      <p:sp>
        <p:nvSpPr>
          <p:cNvPr id="16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3638550" y="4349277"/>
            <a:ext cx="4914902" cy="3139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/>
          <a:lstStyle>
            <a:lvl1pPr marL="0" indent="0" algn="ctr">
              <a:buNone/>
              <a:defRPr lang="zh-CN" altLang="en-US" sz="1600" baseline="0" dirty="0">
                <a:solidFill>
                  <a:schemeClr val="bg1"/>
                </a:solidFill>
                <a:cs typeface="+mn-ea"/>
              </a:defRPr>
            </a:lvl1pPr>
          </a:lstStyle>
          <a:p>
            <a:pPr marL="228600" lvl="0" indent="-228600" algn="ctr"/>
            <a:endParaRPr lang="zh-CN" altLang="en-US" dirty="0"/>
          </a:p>
        </p:txBody>
      </p:sp>
      <p:sp>
        <p:nvSpPr>
          <p:cNvPr id="17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3638550" y="4700503"/>
            <a:ext cx="4914902" cy="3139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/>
          <a:lstStyle>
            <a:lvl1pPr marL="0" indent="0" algn="ctr">
              <a:buNone/>
              <a:defRPr lang="zh-CN" altLang="en-US" sz="1600" baseline="0" dirty="0">
                <a:solidFill>
                  <a:schemeClr val="bg1"/>
                </a:solidFill>
                <a:cs typeface="+mn-ea"/>
              </a:defRPr>
            </a:lvl1pPr>
          </a:lstStyle>
          <a:p>
            <a:pPr marL="228600" lvl="0" indent="-228600" algn="ctr"/>
            <a:endParaRPr lang="zh-CN" altLang="en-US" dirty="0"/>
          </a:p>
        </p:txBody>
      </p:sp>
      <p:sp>
        <p:nvSpPr>
          <p:cNvPr id="22" name="矩形 21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背景图片出处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cs typeface="Segoe UI Light" panose="020B0502040204020203"/>
              </a:rPr>
              <a:t>Century Gothic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1.3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89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不得被全部或部分的复制、传播、销售，否则将承担法律责任。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背景图片素材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</a:rPr>
              <a:t>点击</a:t>
            </a:r>
            <a:r>
              <a:rPr kumimoji="1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Logo</a:t>
            </a:r>
            <a:r>
              <a:rPr kumimoji="1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</a:rPr>
              <a:t>获取更多优质模板（放映模式）</a:t>
            </a:r>
            <a:endParaRPr kumimoji="1" lang="zh-CN" altLang="en-US" sz="1335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>
            <a:fillRect/>
          </a:stretch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03375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>
            <a:fillRect/>
          </a:stretch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03375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2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8678110" y="503375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>
            <a:fillRect/>
          </a:stretch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35777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5245099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8678110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>
            <a:fillRect/>
          </a:stretch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35777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8678110" y="535777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5245099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8678110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981200" cy="332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4055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2794000" y="2405594"/>
            <a:ext cx="6946766" cy="914400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066800" cy="88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12727"/>
            <a:ext cx="1066800" cy="427037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4741333" cy="427037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066800" cy="88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12727"/>
            <a:ext cx="1066800" cy="427037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4741333" cy="427037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066800" cy="88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12727"/>
            <a:ext cx="1066800" cy="427037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4741333" cy="427037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hyperlink" Target="http://office.msn.com.cn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hyperlink" Target="http://office.msn.com.cn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1" Type="http://schemas.openxmlformats.org/officeDocument/2006/relationships/hyperlink" Target="http://office.msn.com.cn/" TargetMode="Externa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hyperlink" Target="http://office.msn.com.cn/" TargetMode="External"/><Relationship Id="rId1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hyperlink" Target="http://office.msn.com.cn/" TargetMode="External"/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hyperlink" Target="http://office.msn.com.cn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1" Type="http://schemas.openxmlformats.org/officeDocument/2006/relationships/hyperlink" Target="http://office.msn.com.cn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hyperlink" Target="http://office.msn.com.cn/" TargetMode="Externa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microsoft.com/office/2007/relationships/hdphoto" Target="../media/hdphoto1.wdp"/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hyperlink" Target="http://office.msn.com.cn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hyperlink" Target="http://office.msn.com.cn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1" Type="http://schemas.openxmlformats.org/officeDocument/2006/relationships/hyperlink" Target="http://office.msn.com.cn/" TargetMode="Externa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1" Type="http://schemas.openxmlformats.org/officeDocument/2006/relationships/hyperlink" Target="http://office.msn.com.cn/" TargetMode="Externa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microsoft.com/office/2007/relationships/hdphoto" Target="../media/hdphoto1.wdp"/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hyperlink" Target="http://office.msn.com.cn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5.png"/><Relationship Id="rId1" Type="http://schemas.openxmlformats.org/officeDocument/2006/relationships/hyperlink" Target="http://office.msn.com.cn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1" Type="http://schemas.openxmlformats.org/officeDocument/2006/relationships/hyperlink" Target="http://office.msn.com.cn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hyperlink" Target="http://office.msn.com.cn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hyperlink" Target="http://office.msn.com.cn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hdphoto" Target="../media/hdphoto1.wdp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1" Type="http://schemas.openxmlformats.org/officeDocument/2006/relationships/hyperlink" Target="http://office.msn.com.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hyperlink" Target="http://office.msn.com.cn/" TargetMode="Externa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microsoft.com/office/2007/relationships/hdphoto" Target="../media/hdphoto1.wdp"/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hyperlink" Target="http://office.msn.com.cn/" TargetMode="Externa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microsoft.com/office/2007/relationships/hdphoto" Target="../media/hdphoto1.wdp"/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hyperlink" Target="http://office.msn.com.cn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1" Type="http://schemas.openxmlformats.org/officeDocument/2006/relationships/hyperlink" Target="http://office.msn.com.cn/" TargetMode="Externa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hyperlink" Target="http://office.msn.com.cn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hyperlink" Target="http://office.msn.com.c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735455" y="2152650"/>
            <a:ext cx="8721725" cy="212407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请在此位置添加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你的论文名称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3638550" y="1659255"/>
            <a:ext cx="4542790" cy="681355"/>
          </a:xfrm>
        </p:spPr>
        <p:txBody>
          <a:bodyPr wrap="square"/>
          <a:lstStyle/>
          <a:p>
            <a:r>
              <a:rPr lang="en-US" altLang="zh-CN" dirty="0"/>
              <a:t>IT </a:t>
            </a:r>
            <a:r>
              <a:rPr dirty="0"/>
              <a:t>二期期末答辩项目</a:t>
            </a:r>
            <a:endParaRPr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3638550" y="4852197"/>
            <a:ext cx="4914902" cy="313932"/>
          </a:xfrm>
        </p:spPr>
        <p:txBody>
          <a:bodyPr/>
          <a:lstStyle/>
          <a:p>
            <a:pPr algn="ctr"/>
            <a:r>
              <a:rPr lang="zh-CN" altLang="en-US" dirty="0">
                <a:sym typeface="+mn-lt"/>
              </a:rPr>
              <a:t>指导老师：董晓飞 报告人：汤晓晨</a:t>
            </a:r>
            <a:endParaRPr lang="en-US" altLang="zh-CN" dirty="0">
              <a:sym typeface="+mn-lt"/>
            </a:endParaRPr>
          </a:p>
          <a:p>
            <a:pPr algn="ctr"/>
            <a:endParaRPr lang="zh-CN" altLang="en-US" dirty="0"/>
          </a:p>
        </p:txBody>
      </p:sp>
      <p:pic>
        <p:nvPicPr>
          <p:cNvPr id="6" name="图片 5">
            <a:hlinkClick r:id="rId1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5973362"/>
            <a:ext cx="1828800" cy="2414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论文结构</a:t>
            </a:r>
            <a:endParaRPr lang="zh-CN" altLang="en-US" dirty="0"/>
          </a:p>
        </p:txBody>
      </p:sp>
      <p:pic>
        <p:nvPicPr>
          <p:cNvPr id="4" name="图片 3">
            <a:hlinkClick r:id="rId1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300" y="6502140"/>
            <a:ext cx="1828800" cy="243840"/>
          </a:xfrm>
          <a:prstGeom prst="rect">
            <a:avLst/>
          </a:prstGeom>
        </p:spPr>
      </p:pic>
      <p:sp>
        <p:nvSpPr>
          <p:cNvPr id="11" name="任意多边形 10"/>
          <p:cNvSpPr/>
          <p:nvPr/>
        </p:nvSpPr>
        <p:spPr>
          <a:xfrm>
            <a:off x="812797" y="1221697"/>
            <a:ext cx="10323629" cy="1396926"/>
          </a:xfrm>
          <a:custGeom>
            <a:avLst/>
            <a:gdLst>
              <a:gd name="connsiteX0" fmla="*/ 0 w 8128000"/>
              <a:gd name="connsiteY0" fmla="*/ 295937 h 1183746"/>
              <a:gd name="connsiteX1" fmla="*/ 7536127 w 8128000"/>
              <a:gd name="connsiteY1" fmla="*/ 295937 h 1183746"/>
              <a:gd name="connsiteX2" fmla="*/ 7536127 w 8128000"/>
              <a:gd name="connsiteY2" fmla="*/ 0 h 1183746"/>
              <a:gd name="connsiteX3" fmla="*/ 8128000 w 8128000"/>
              <a:gd name="connsiteY3" fmla="*/ 591873 h 1183746"/>
              <a:gd name="connsiteX4" fmla="*/ 7536127 w 8128000"/>
              <a:gd name="connsiteY4" fmla="*/ 1183746 h 1183746"/>
              <a:gd name="connsiteX5" fmla="*/ 7536127 w 8128000"/>
              <a:gd name="connsiteY5" fmla="*/ 887810 h 1183746"/>
              <a:gd name="connsiteX6" fmla="*/ 0 w 8128000"/>
              <a:gd name="connsiteY6" fmla="*/ 887810 h 1183746"/>
              <a:gd name="connsiteX7" fmla="*/ 0 w 8128000"/>
              <a:gd name="connsiteY7" fmla="*/ 295937 h 1183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28000" h="1183746">
                <a:moveTo>
                  <a:pt x="0" y="295937"/>
                </a:moveTo>
                <a:lnTo>
                  <a:pt x="7536127" y="295937"/>
                </a:lnTo>
                <a:lnTo>
                  <a:pt x="7536127" y="0"/>
                </a:lnTo>
                <a:lnTo>
                  <a:pt x="8128000" y="591873"/>
                </a:lnTo>
                <a:lnTo>
                  <a:pt x="7536127" y="1183746"/>
                </a:lnTo>
                <a:lnTo>
                  <a:pt x="7536127" y="887810"/>
                </a:lnTo>
                <a:lnTo>
                  <a:pt x="0" y="887810"/>
                </a:lnTo>
                <a:lnTo>
                  <a:pt x="0" y="295937"/>
                </a:lnTo>
                <a:close/>
              </a:path>
            </a:pathLst>
          </a:custGeom>
          <a:solidFill>
            <a:schemeClr val="accent3"/>
          </a:solidFill>
          <a:ln w="28575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356897" rIns="549936" bIns="483856" numCol="1" spcCol="1270" anchor="ctr" anchorCtr="0">
            <a:noAutofit/>
          </a:bodyPr>
          <a:lstStyle/>
          <a:p>
            <a:pPr lvl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600" kern="1200"/>
          </a:p>
        </p:txBody>
      </p:sp>
      <p:sp>
        <p:nvSpPr>
          <p:cNvPr id="13" name="任意多边形 12"/>
          <p:cNvSpPr/>
          <p:nvPr/>
        </p:nvSpPr>
        <p:spPr>
          <a:xfrm>
            <a:off x="3992476" y="1687339"/>
            <a:ext cx="7143952" cy="1396926"/>
          </a:xfrm>
          <a:custGeom>
            <a:avLst/>
            <a:gdLst>
              <a:gd name="connsiteX0" fmla="*/ 0 w 5624576"/>
              <a:gd name="connsiteY0" fmla="*/ 295937 h 1183746"/>
              <a:gd name="connsiteX1" fmla="*/ 5032703 w 5624576"/>
              <a:gd name="connsiteY1" fmla="*/ 295937 h 1183746"/>
              <a:gd name="connsiteX2" fmla="*/ 5032703 w 5624576"/>
              <a:gd name="connsiteY2" fmla="*/ 0 h 1183746"/>
              <a:gd name="connsiteX3" fmla="*/ 5624576 w 5624576"/>
              <a:gd name="connsiteY3" fmla="*/ 591873 h 1183746"/>
              <a:gd name="connsiteX4" fmla="*/ 5032703 w 5624576"/>
              <a:gd name="connsiteY4" fmla="*/ 1183746 h 1183746"/>
              <a:gd name="connsiteX5" fmla="*/ 5032703 w 5624576"/>
              <a:gd name="connsiteY5" fmla="*/ 887810 h 1183746"/>
              <a:gd name="connsiteX6" fmla="*/ 0 w 5624576"/>
              <a:gd name="connsiteY6" fmla="*/ 887810 h 1183746"/>
              <a:gd name="connsiteX7" fmla="*/ 0 w 5624576"/>
              <a:gd name="connsiteY7" fmla="*/ 295937 h 1183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24576" h="1183746">
                <a:moveTo>
                  <a:pt x="0" y="295937"/>
                </a:moveTo>
                <a:lnTo>
                  <a:pt x="5032703" y="295937"/>
                </a:lnTo>
                <a:lnTo>
                  <a:pt x="5032703" y="0"/>
                </a:lnTo>
                <a:lnTo>
                  <a:pt x="5624576" y="591873"/>
                </a:lnTo>
                <a:lnTo>
                  <a:pt x="5032703" y="1183746"/>
                </a:lnTo>
                <a:lnTo>
                  <a:pt x="5032703" y="887810"/>
                </a:lnTo>
                <a:lnTo>
                  <a:pt x="0" y="887810"/>
                </a:lnTo>
                <a:lnTo>
                  <a:pt x="0" y="295937"/>
                </a:lnTo>
                <a:close/>
              </a:path>
            </a:pathLst>
          </a:cu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356897" rIns="549936" bIns="483856" numCol="1" spcCol="1270" anchor="ctr" anchorCtr="0">
            <a:noAutofit/>
          </a:bodyPr>
          <a:lstStyle/>
          <a:p>
            <a:pPr lvl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600" kern="1200"/>
          </a:p>
        </p:txBody>
      </p:sp>
      <p:sp>
        <p:nvSpPr>
          <p:cNvPr id="15" name="任意多边形 14"/>
          <p:cNvSpPr/>
          <p:nvPr/>
        </p:nvSpPr>
        <p:spPr>
          <a:xfrm>
            <a:off x="7172155" y="2152981"/>
            <a:ext cx="3964274" cy="1396926"/>
          </a:xfrm>
          <a:custGeom>
            <a:avLst/>
            <a:gdLst>
              <a:gd name="connsiteX0" fmla="*/ 0 w 3121152"/>
              <a:gd name="connsiteY0" fmla="*/ 295937 h 1183746"/>
              <a:gd name="connsiteX1" fmla="*/ 2529279 w 3121152"/>
              <a:gd name="connsiteY1" fmla="*/ 295937 h 1183746"/>
              <a:gd name="connsiteX2" fmla="*/ 2529279 w 3121152"/>
              <a:gd name="connsiteY2" fmla="*/ 0 h 1183746"/>
              <a:gd name="connsiteX3" fmla="*/ 3121152 w 3121152"/>
              <a:gd name="connsiteY3" fmla="*/ 591873 h 1183746"/>
              <a:gd name="connsiteX4" fmla="*/ 2529279 w 3121152"/>
              <a:gd name="connsiteY4" fmla="*/ 1183746 h 1183746"/>
              <a:gd name="connsiteX5" fmla="*/ 2529279 w 3121152"/>
              <a:gd name="connsiteY5" fmla="*/ 887810 h 1183746"/>
              <a:gd name="connsiteX6" fmla="*/ 0 w 3121152"/>
              <a:gd name="connsiteY6" fmla="*/ 887810 h 1183746"/>
              <a:gd name="connsiteX7" fmla="*/ 0 w 3121152"/>
              <a:gd name="connsiteY7" fmla="*/ 295937 h 1183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21152" h="1183746">
                <a:moveTo>
                  <a:pt x="0" y="295937"/>
                </a:moveTo>
                <a:lnTo>
                  <a:pt x="2529279" y="295937"/>
                </a:lnTo>
                <a:lnTo>
                  <a:pt x="2529279" y="0"/>
                </a:lnTo>
                <a:lnTo>
                  <a:pt x="3121152" y="591873"/>
                </a:lnTo>
                <a:lnTo>
                  <a:pt x="2529279" y="1183746"/>
                </a:lnTo>
                <a:lnTo>
                  <a:pt x="2529279" y="887810"/>
                </a:lnTo>
                <a:lnTo>
                  <a:pt x="0" y="887810"/>
                </a:lnTo>
                <a:lnTo>
                  <a:pt x="0" y="295937"/>
                </a:lnTo>
                <a:close/>
              </a:path>
            </a:pathLst>
          </a:custGeom>
          <a:ln w="28575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356897" rIns="549936" bIns="483856" numCol="1" spcCol="1270" anchor="ctr" anchorCtr="0">
            <a:noAutofit/>
          </a:bodyPr>
          <a:lstStyle/>
          <a:p>
            <a:pPr lvl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600" kern="1200"/>
          </a:p>
        </p:txBody>
      </p:sp>
      <p:sp>
        <p:nvSpPr>
          <p:cNvPr id="17" name="矩形 16"/>
          <p:cNvSpPr/>
          <p:nvPr/>
        </p:nvSpPr>
        <p:spPr>
          <a:xfrm>
            <a:off x="748681" y="2347671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Add Text</a:t>
            </a:r>
            <a:endParaRPr lang="en-US" altLang="zh-CN" b="1" dirty="0">
              <a:cs typeface="+mn-ea"/>
              <a:sym typeface="+mn-lt"/>
            </a:endParaRPr>
          </a:p>
          <a:p>
            <a:r>
              <a:rPr lang="zh-CN" altLang="en-US" b="1" dirty="0">
                <a:cs typeface="+mn-ea"/>
                <a:sym typeface="+mn-lt"/>
              </a:rPr>
              <a:t>点击此处添加标题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48681" y="2994002"/>
            <a:ext cx="2611025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100" dirty="0"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>
                <a:cs typeface="+mn-ea"/>
                <a:sym typeface="+mn-lt"/>
              </a:rPr>
              <a:t>8-14</a:t>
            </a:r>
            <a:r>
              <a:rPr lang="zh-CN" altLang="en-US" sz="1100" dirty="0">
                <a:cs typeface="+mn-ea"/>
                <a:sym typeface="+mn-lt"/>
              </a:rPr>
              <a:t>号字，</a:t>
            </a:r>
            <a:r>
              <a:rPr lang="en-US" altLang="zh-CN" sz="1100" dirty="0">
                <a:cs typeface="+mn-ea"/>
                <a:sym typeface="+mn-lt"/>
              </a:rPr>
              <a:t>1.3</a:t>
            </a:r>
            <a:r>
              <a:rPr lang="zh-CN" altLang="en-US" sz="1100" dirty="0">
                <a:cs typeface="+mn-ea"/>
                <a:sym typeface="+mn-lt"/>
              </a:rPr>
              <a:t>倍字间距。</a:t>
            </a:r>
            <a:endParaRPr lang="zh-CN" altLang="en-US" sz="1100" dirty="0"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928360" y="2857576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Add Text</a:t>
            </a:r>
            <a:endParaRPr lang="en-US" altLang="zh-CN" b="1" dirty="0">
              <a:cs typeface="+mn-ea"/>
              <a:sym typeface="+mn-lt"/>
            </a:endParaRPr>
          </a:p>
          <a:p>
            <a:r>
              <a:rPr lang="zh-CN" altLang="en-US" b="1" dirty="0">
                <a:cs typeface="+mn-ea"/>
                <a:sym typeface="+mn-lt"/>
              </a:rPr>
              <a:t>点击此处添加标题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928360" y="3503907"/>
            <a:ext cx="2611025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100" dirty="0"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>
                <a:cs typeface="+mn-ea"/>
                <a:sym typeface="+mn-lt"/>
              </a:rPr>
              <a:t>8-14</a:t>
            </a:r>
            <a:r>
              <a:rPr lang="zh-CN" altLang="en-US" sz="1100" dirty="0">
                <a:cs typeface="+mn-ea"/>
                <a:sym typeface="+mn-lt"/>
              </a:rPr>
              <a:t>号字，</a:t>
            </a:r>
            <a:r>
              <a:rPr lang="en-US" altLang="zh-CN" sz="1100" dirty="0">
                <a:cs typeface="+mn-ea"/>
                <a:sym typeface="+mn-lt"/>
              </a:rPr>
              <a:t>1.3</a:t>
            </a:r>
            <a:r>
              <a:rPr lang="zh-CN" altLang="en-US" sz="1100" dirty="0">
                <a:cs typeface="+mn-ea"/>
                <a:sym typeface="+mn-lt"/>
              </a:rPr>
              <a:t>倍字间距。</a:t>
            </a:r>
            <a:endParaRPr lang="zh-CN" altLang="en-US" sz="1100" dirty="0"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172155" y="3285287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Add Text</a:t>
            </a:r>
            <a:endParaRPr lang="en-US" altLang="zh-CN" b="1" dirty="0">
              <a:cs typeface="+mn-ea"/>
              <a:sym typeface="+mn-lt"/>
            </a:endParaRPr>
          </a:p>
          <a:p>
            <a:r>
              <a:rPr lang="zh-CN" altLang="en-US" b="1" dirty="0">
                <a:cs typeface="+mn-ea"/>
                <a:sym typeface="+mn-lt"/>
              </a:rPr>
              <a:t>点击此处添加标题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172155" y="3931618"/>
            <a:ext cx="2611025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100" dirty="0"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>
                <a:cs typeface="+mn-ea"/>
                <a:sym typeface="+mn-lt"/>
              </a:rPr>
              <a:t>8-14</a:t>
            </a:r>
            <a:r>
              <a:rPr lang="zh-CN" altLang="en-US" sz="1100" dirty="0">
                <a:cs typeface="+mn-ea"/>
                <a:sym typeface="+mn-lt"/>
              </a:rPr>
              <a:t>号字，</a:t>
            </a:r>
            <a:r>
              <a:rPr lang="en-US" altLang="zh-CN" sz="1100" dirty="0">
                <a:cs typeface="+mn-ea"/>
                <a:sym typeface="+mn-lt"/>
              </a:rPr>
              <a:t>1.3</a:t>
            </a:r>
            <a:r>
              <a:rPr lang="zh-CN" altLang="en-US" sz="1100" dirty="0">
                <a:cs typeface="+mn-ea"/>
                <a:sym typeface="+mn-lt"/>
              </a:rPr>
              <a:t>倍字间距。</a:t>
            </a:r>
            <a:endParaRPr lang="zh-CN" altLang="en-US" sz="1100" dirty="0"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72152" y="1566217"/>
            <a:ext cx="468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1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160119" y="2010223"/>
            <a:ext cx="468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2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328938" y="2492670"/>
            <a:ext cx="468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研究方法</a:t>
            </a:r>
            <a:endParaRPr lang="zh-CN" altLang="en-US" dirty="0"/>
          </a:p>
        </p:txBody>
      </p:sp>
      <p:pic>
        <p:nvPicPr>
          <p:cNvPr id="4" name="图片 3">
            <a:hlinkClick r:id="rId1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300" y="6502140"/>
            <a:ext cx="1828800" cy="243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研究方法</a:t>
            </a:r>
            <a:endParaRPr lang="zh-CN" altLang="en-US" dirty="0"/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300" y="6502140"/>
            <a:ext cx="1828800" cy="243840"/>
          </a:xfrm>
          <a:prstGeom prst="rect">
            <a:avLst/>
          </a:prstGeom>
        </p:spPr>
      </p:pic>
      <p:graphicFrame>
        <p:nvGraphicFramePr>
          <p:cNvPr id="7" name="图表 6"/>
          <p:cNvGraphicFramePr/>
          <p:nvPr/>
        </p:nvGraphicFramePr>
        <p:xfrm>
          <a:off x="812800" y="1220529"/>
          <a:ext cx="11036300" cy="35035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cxnSp>
        <p:nvCxnSpPr>
          <p:cNvPr id="8" name="直接连接符 7"/>
          <p:cNvCxnSpPr/>
          <p:nvPr/>
        </p:nvCxnSpPr>
        <p:spPr>
          <a:xfrm>
            <a:off x="812800" y="4866399"/>
            <a:ext cx="11036300" cy="0"/>
          </a:xfrm>
          <a:prstGeom prst="line">
            <a:avLst/>
          </a:prstGeom>
          <a:ln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280160" y="5604520"/>
            <a:ext cx="10192173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200" dirty="0"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cs typeface="+mn-ea"/>
                <a:sym typeface="+mn-lt"/>
              </a:rPr>
              <a:t>8-14</a:t>
            </a:r>
            <a:r>
              <a:rPr lang="zh-CN" altLang="en-US" sz="1200" dirty="0">
                <a:cs typeface="+mn-ea"/>
                <a:sym typeface="+mn-lt"/>
              </a:rPr>
              <a:t>号字，</a:t>
            </a:r>
            <a:r>
              <a:rPr lang="en-US" altLang="zh-CN" sz="1200" dirty="0">
                <a:cs typeface="+mn-ea"/>
                <a:sym typeface="+mn-lt"/>
              </a:rPr>
              <a:t>1.3</a:t>
            </a:r>
            <a:r>
              <a:rPr lang="zh-CN" altLang="en-US" sz="1200" dirty="0">
                <a:cs typeface="+mn-ea"/>
                <a:sym typeface="+mn-lt"/>
              </a:rPr>
              <a:t>倍字间距。标题数字等都可以通过点击和重新输入进行更改，顶部“开始”面板中可以对字体、字号、颜色、行距等进行修改。</a:t>
            </a:r>
            <a:endParaRPr lang="zh-CN" altLang="en-US" sz="1200" dirty="0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12800" y="5142855"/>
            <a:ext cx="29931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chemeClr val="accent2"/>
                </a:solidFill>
                <a:cs typeface="+mn-ea"/>
                <a:sym typeface="+mn-lt"/>
              </a:rPr>
              <a:t>点击此处添加标题</a:t>
            </a:r>
            <a:endParaRPr lang="zh-CN" altLang="en-US" sz="24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同心圆 12"/>
          <p:cNvSpPr/>
          <p:nvPr/>
        </p:nvSpPr>
        <p:spPr>
          <a:xfrm>
            <a:off x="1622735" y="1654494"/>
            <a:ext cx="2288556" cy="2288556"/>
          </a:xfrm>
          <a:prstGeom prst="donut">
            <a:avLst>
              <a:gd name="adj" fmla="val 850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同心圆 13"/>
          <p:cNvSpPr/>
          <p:nvPr/>
        </p:nvSpPr>
        <p:spPr>
          <a:xfrm>
            <a:off x="5066975" y="1654494"/>
            <a:ext cx="2288556" cy="2288556"/>
          </a:xfrm>
          <a:prstGeom prst="donut">
            <a:avLst>
              <a:gd name="adj" fmla="val 850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同心圆 14"/>
          <p:cNvSpPr/>
          <p:nvPr/>
        </p:nvSpPr>
        <p:spPr>
          <a:xfrm>
            <a:off x="8511215" y="1654494"/>
            <a:ext cx="2288556" cy="2288556"/>
          </a:xfrm>
          <a:prstGeom prst="donut">
            <a:avLst>
              <a:gd name="adj" fmla="val 850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研究方法</a:t>
            </a:r>
            <a:endParaRPr lang="zh-CN" altLang="en-US" dirty="0"/>
          </a:p>
        </p:txBody>
      </p:sp>
      <p:pic>
        <p:nvPicPr>
          <p:cNvPr id="4" name="图片 3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300" y="6502140"/>
            <a:ext cx="1828800" cy="243840"/>
          </a:xfrm>
          <a:prstGeom prst="rect">
            <a:avLst/>
          </a:prstGeom>
        </p:spPr>
      </p:pic>
      <p:graphicFrame>
        <p:nvGraphicFramePr>
          <p:cNvPr id="7" name="图表 6"/>
          <p:cNvGraphicFramePr/>
          <p:nvPr/>
        </p:nvGraphicFramePr>
        <p:xfrm>
          <a:off x="812800" y="1495965"/>
          <a:ext cx="3908426" cy="26056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1" name="图表 10"/>
          <p:cNvGraphicFramePr/>
          <p:nvPr/>
        </p:nvGraphicFramePr>
        <p:xfrm>
          <a:off x="4257040" y="1495964"/>
          <a:ext cx="3908426" cy="26056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图表 11"/>
          <p:cNvGraphicFramePr/>
          <p:nvPr/>
        </p:nvGraphicFramePr>
        <p:xfrm>
          <a:off x="7701280" y="1495965"/>
          <a:ext cx="3908426" cy="26056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5531161" y="2414051"/>
            <a:ext cx="1247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</a:rPr>
              <a:t>47%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031764" y="2414051"/>
            <a:ext cx="1247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</a:rPr>
              <a:t>21%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143284" y="2414051"/>
            <a:ext cx="1247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</a:rPr>
              <a:t>82%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673309" y="4214808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Add Text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点击此处添加标题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383459" y="4861139"/>
            <a:ext cx="2611025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>
                <a:solidFill>
                  <a:schemeClr val="bg1"/>
                </a:solidFill>
                <a:cs typeface="+mn-ea"/>
                <a:sym typeface="+mn-lt"/>
              </a:rPr>
              <a:t>8-14</a:t>
            </a:r>
            <a:r>
              <a:rPr lang="zh-CN" altLang="en-US" sz="1100" dirty="0">
                <a:solidFill>
                  <a:schemeClr val="bg1"/>
                </a:solidFill>
                <a:cs typeface="+mn-ea"/>
                <a:sym typeface="+mn-lt"/>
              </a:rPr>
              <a:t>号字，</a:t>
            </a:r>
            <a:r>
              <a:rPr lang="en-US" altLang="zh-CN" sz="1100" dirty="0">
                <a:solidFill>
                  <a:schemeClr val="bg1"/>
                </a:solidFill>
                <a:cs typeface="+mn-ea"/>
                <a:sym typeface="+mn-lt"/>
              </a:rPr>
              <a:t>1.3</a:t>
            </a:r>
            <a:r>
              <a:rPr lang="zh-CN" altLang="en-US" sz="1100" dirty="0">
                <a:solidFill>
                  <a:schemeClr val="bg1"/>
                </a:solidFill>
                <a:cs typeface="+mn-ea"/>
                <a:sym typeface="+mn-lt"/>
              </a:rPr>
              <a:t>倍字间距。</a:t>
            </a:r>
            <a:endParaRPr lang="zh-CN" altLang="en-US" sz="11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176904" y="4214808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Add Text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点击此处添加标题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887054" y="4861139"/>
            <a:ext cx="2611025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>
                <a:solidFill>
                  <a:schemeClr val="bg1"/>
                </a:solidFill>
                <a:cs typeface="+mn-ea"/>
                <a:sym typeface="+mn-lt"/>
              </a:rPr>
              <a:t>8-14</a:t>
            </a:r>
            <a:r>
              <a:rPr lang="zh-CN" altLang="en-US" sz="1100" dirty="0">
                <a:solidFill>
                  <a:schemeClr val="bg1"/>
                </a:solidFill>
                <a:cs typeface="+mn-ea"/>
                <a:sym typeface="+mn-lt"/>
              </a:rPr>
              <a:t>号字，</a:t>
            </a:r>
            <a:r>
              <a:rPr lang="en-US" altLang="zh-CN" sz="1100" dirty="0">
                <a:solidFill>
                  <a:schemeClr val="bg1"/>
                </a:solidFill>
                <a:cs typeface="+mn-ea"/>
                <a:sym typeface="+mn-lt"/>
              </a:rPr>
              <a:t>1.3</a:t>
            </a:r>
            <a:r>
              <a:rPr lang="zh-CN" altLang="en-US" sz="1100" dirty="0">
                <a:solidFill>
                  <a:schemeClr val="bg1"/>
                </a:solidFill>
                <a:cs typeface="+mn-ea"/>
                <a:sym typeface="+mn-lt"/>
              </a:rPr>
              <a:t>倍字间距。</a:t>
            </a:r>
            <a:endParaRPr lang="zh-CN" altLang="en-US" sz="11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680499" y="4214808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Add Text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点击此处添加标题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390649" y="4861139"/>
            <a:ext cx="2611025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>
                <a:solidFill>
                  <a:schemeClr val="bg1"/>
                </a:solidFill>
                <a:cs typeface="+mn-ea"/>
                <a:sym typeface="+mn-lt"/>
              </a:rPr>
              <a:t>8-14</a:t>
            </a:r>
            <a:r>
              <a:rPr lang="zh-CN" altLang="en-US" sz="1100" dirty="0">
                <a:solidFill>
                  <a:schemeClr val="bg1"/>
                </a:solidFill>
                <a:cs typeface="+mn-ea"/>
                <a:sym typeface="+mn-lt"/>
              </a:rPr>
              <a:t>号字，</a:t>
            </a:r>
            <a:r>
              <a:rPr lang="en-US" altLang="zh-CN" sz="1100" dirty="0">
                <a:solidFill>
                  <a:schemeClr val="bg1"/>
                </a:solidFill>
                <a:cs typeface="+mn-ea"/>
                <a:sym typeface="+mn-lt"/>
              </a:rPr>
              <a:t>1.3</a:t>
            </a:r>
            <a:r>
              <a:rPr lang="zh-CN" altLang="en-US" sz="1100" dirty="0">
                <a:solidFill>
                  <a:schemeClr val="bg1"/>
                </a:solidFill>
                <a:cs typeface="+mn-ea"/>
                <a:sym typeface="+mn-lt"/>
              </a:rPr>
              <a:t>倍字间距。</a:t>
            </a:r>
            <a:endParaRPr lang="zh-CN" altLang="en-US" sz="11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研究方法</a:t>
            </a:r>
            <a:endParaRPr lang="zh-CN" altLang="en-US" dirty="0"/>
          </a:p>
        </p:txBody>
      </p:sp>
      <p:pic>
        <p:nvPicPr>
          <p:cNvPr id="4" name="图片 3">
            <a:hlinkClick r:id="rId1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300" y="6502140"/>
            <a:ext cx="1828800" cy="243840"/>
          </a:xfrm>
          <a:prstGeom prst="rect">
            <a:avLst/>
          </a:prstGeom>
        </p:spPr>
      </p:pic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812800" y="2158999"/>
          <a:ext cx="1103630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1667"/>
                <a:gridCol w="7713133"/>
                <a:gridCol w="1841501"/>
              </a:tblGrid>
              <a:tr h="370840">
                <a:tc>
                  <a:txBody>
                    <a:bodyPr/>
                    <a:lstStyle/>
                    <a:p>
                      <a:pPr algn="r"/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cs typeface="+mn-ea"/>
                          <a:sym typeface="+mn-lt"/>
                        </a:rPr>
                        <a:t>点击此处添加标题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/>
                        <a:t>Text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cs typeface="+mn-ea"/>
                          <a:sym typeface="+mn-lt"/>
                        </a:rPr>
                        <a:t>标题数字等都可以通过点击和重新输入进行更改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Text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/>
                        <a:t>Text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cs typeface="+mn-ea"/>
                          <a:sym typeface="+mn-lt"/>
                        </a:rPr>
                        <a:t>标题数字等都可以通过点击和重新输入进行更改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/>
                        <a:t>Text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/>
                        <a:t>Text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cs typeface="+mn-ea"/>
                          <a:sym typeface="+mn-lt"/>
                        </a:rPr>
                        <a:t>标题数字等都可以通过点击和重新输入进行更改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/>
                        <a:t>Text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812800" y="3843865"/>
          <a:ext cx="1103630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1667"/>
                <a:gridCol w="7713133"/>
                <a:gridCol w="1841501"/>
              </a:tblGrid>
              <a:tr h="370840">
                <a:tc>
                  <a:txBody>
                    <a:bodyPr/>
                    <a:lstStyle/>
                    <a:p>
                      <a:pPr algn="r"/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cs typeface="+mn-ea"/>
                          <a:sym typeface="+mn-lt"/>
                        </a:rPr>
                        <a:t>点击此处添加标题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/>
                        <a:t>Text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cs typeface="+mn-ea"/>
                          <a:sym typeface="+mn-lt"/>
                        </a:rPr>
                        <a:t>标题数字等都可以通过点击和重新输入进行更改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/>
                        <a:t>Text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/>
                        <a:t>Text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cs typeface="+mn-ea"/>
                          <a:sym typeface="+mn-lt"/>
                        </a:rPr>
                        <a:t>标题数字等都可以通过点击和重新输入进行更改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/>
                        <a:t>Text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/>
                        <a:t>Text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cs typeface="+mn-ea"/>
                          <a:sym typeface="+mn-lt"/>
                        </a:rPr>
                        <a:t>标题数字等都可以通过点击和重新输入进行更改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/>
                        <a:t>Text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/>
                        <a:t>Text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cs typeface="+mn-ea"/>
                          <a:sym typeface="+mn-lt"/>
                        </a:rPr>
                        <a:t>标题数字等都可以通过点击和重新输入进行更改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/>
                        <a:t>Text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/>
                        <a:t>Text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cs typeface="+mn-ea"/>
                          <a:sym typeface="+mn-lt"/>
                        </a:rPr>
                        <a:t>标题数字等都可以通过点击和重新输入进行更改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/>
                        <a:t>Text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7" name="直接连接符 6"/>
          <p:cNvCxnSpPr/>
          <p:nvPr/>
        </p:nvCxnSpPr>
        <p:spPr>
          <a:xfrm>
            <a:off x="812800" y="1989666"/>
            <a:ext cx="11036300" cy="0"/>
          </a:xfrm>
          <a:prstGeom prst="line">
            <a:avLst/>
          </a:prstGeom>
          <a:ln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812800" y="1353827"/>
            <a:ext cx="10659533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200" dirty="0"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cs typeface="+mn-ea"/>
                <a:sym typeface="+mn-lt"/>
              </a:rPr>
              <a:t>8-14</a:t>
            </a:r>
            <a:r>
              <a:rPr lang="zh-CN" altLang="en-US" sz="1200" dirty="0">
                <a:cs typeface="+mn-ea"/>
                <a:sym typeface="+mn-lt"/>
              </a:rPr>
              <a:t>号字，</a:t>
            </a:r>
            <a:r>
              <a:rPr lang="en-US" altLang="zh-CN" sz="1200" dirty="0">
                <a:cs typeface="+mn-ea"/>
                <a:sym typeface="+mn-lt"/>
              </a:rPr>
              <a:t>1.3</a:t>
            </a:r>
            <a:r>
              <a:rPr lang="zh-CN" altLang="en-US" sz="1200" dirty="0">
                <a:cs typeface="+mn-ea"/>
                <a:sym typeface="+mn-lt"/>
              </a:rPr>
              <a:t>倍字间距。标题数字等都可以通过点击和重新输入进行更改，顶部“开始”面板中可以对字体、字号、颜色、行距等进行修改。</a:t>
            </a:r>
            <a:endParaRPr lang="zh-CN" altLang="en-US" sz="1200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分析讨论</a:t>
            </a:r>
            <a:endParaRPr lang="zh-CN" altLang="en-US" dirty="0"/>
          </a:p>
        </p:txBody>
      </p:sp>
      <p:pic>
        <p:nvPicPr>
          <p:cNvPr id="4" name="图片 3">
            <a:hlinkClick r:id="rId1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300" y="6502140"/>
            <a:ext cx="1828800" cy="243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分析讨论</a:t>
            </a:r>
            <a:endParaRPr lang="zh-CN" altLang="en-US" dirty="0"/>
          </a:p>
        </p:txBody>
      </p:sp>
      <p:pic>
        <p:nvPicPr>
          <p:cNvPr id="4" name="图片 3">
            <a:hlinkClick r:id="rId1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300" y="6502140"/>
            <a:ext cx="1828800" cy="243840"/>
          </a:xfrm>
          <a:prstGeom prst="rect">
            <a:avLst/>
          </a:prstGeom>
        </p:spPr>
      </p:pic>
      <p:sp>
        <p:nvSpPr>
          <p:cNvPr id="12" name="任意多边形 11"/>
          <p:cNvSpPr/>
          <p:nvPr/>
        </p:nvSpPr>
        <p:spPr>
          <a:xfrm>
            <a:off x="2015131" y="2311409"/>
            <a:ext cx="2389187" cy="2389187"/>
          </a:xfrm>
          <a:custGeom>
            <a:avLst/>
            <a:gdLst>
              <a:gd name="connsiteX0" fmla="*/ 0 w 2389187"/>
              <a:gd name="connsiteY0" fmla="*/ 1194594 h 2389187"/>
              <a:gd name="connsiteX1" fmla="*/ 1194594 w 2389187"/>
              <a:gd name="connsiteY1" fmla="*/ 0 h 2389187"/>
              <a:gd name="connsiteX2" fmla="*/ 2389188 w 2389187"/>
              <a:gd name="connsiteY2" fmla="*/ 1194594 h 2389187"/>
              <a:gd name="connsiteX3" fmla="*/ 1194594 w 2389187"/>
              <a:gd name="connsiteY3" fmla="*/ 2389188 h 2389187"/>
              <a:gd name="connsiteX4" fmla="*/ 0 w 2389187"/>
              <a:gd name="connsiteY4" fmla="*/ 1194594 h 2389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9187" h="2389187">
                <a:moveTo>
                  <a:pt x="0" y="1194594"/>
                </a:moveTo>
                <a:cubicBezTo>
                  <a:pt x="0" y="534838"/>
                  <a:pt x="534838" y="0"/>
                  <a:pt x="1194594" y="0"/>
                </a:cubicBezTo>
                <a:cubicBezTo>
                  <a:pt x="1854350" y="0"/>
                  <a:pt x="2389188" y="534838"/>
                  <a:pt x="2389188" y="1194594"/>
                </a:cubicBezTo>
                <a:cubicBezTo>
                  <a:pt x="2389188" y="1854350"/>
                  <a:pt x="1854350" y="2389188"/>
                  <a:pt x="1194594" y="2389188"/>
                </a:cubicBezTo>
                <a:cubicBezTo>
                  <a:pt x="534838" y="2389188"/>
                  <a:pt x="0" y="1854350"/>
                  <a:pt x="0" y="1194594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81373" tIns="409578" rIns="481373" bIns="409578" numCol="1" spcCol="1270" anchor="ctr" anchorCtr="0">
            <a:noAutofit/>
          </a:bodyPr>
          <a:lstStyle/>
          <a:p>
            <a:pPr lvl="0" algn="ctr" defTabSz="2089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4000" b="1" dirty="0"/>
              <a:t>NO.</a:t>
            </a:r>
            <a:r>
              <a:rPr lang="en-US" altLang="zh-CN" sz="4000" b="1" kern="1200" dirty="0"/>
              <a:t>1</a:t>
            </a:r>
            <a:endParaRPr lang="zh-CN" altLang="en-US" sz="4000" b="1" kern="1200" dirty="0"/>
          </a:p>
        </p:txBody>
      </p:sp>
      <p:sp>
        <p:nvSpPr>
          <p:cNvPr id="13" name="任意多边形 12"/>
          <p:cNvSpPr/>
          <p:nvPr/>
        </p:nvSpPr>
        <p:spPr>
          <a:xfrm>
            <a:off x="3926481" y="2311409"/>
            <a:ext cx="2389187" cy="2389187"/>
          </a:xfrm>
          <a:custGeom>
            <a:avLst/>
            <a:gdLst>
              <a:gd name="connsiteX0" fmla="*/ 0 w 2389187"/>
              <a:gd name="connsiteY0" fmla="*/ 1194594 h 2389187"/>
              <a:gd name="connsiteX1" fmla="*/ 1194594 w 2389187"/>
              <a:gd name="connsiteY1" fmla="*/ 0 h 2389187"/>
              <a:gd name="connsiteX2" fmla="*/ 2389188 w 2389187"/>
              <a:gd name="connsiteY2" fmla="*/ 1194594 h 2389187"/>
              <a:gd name="connsiteX3" fmla="*/ 1194594 w 2389187"/>
              <a:gd name="connsiteY3" fmla="*/ 2389188 h 2389187"/>
              <a:gd name="connsiteX4" fmla="*/ 0 w 2389187"/>
              <a:gd name="connsiteY4" fmla="*/ 1194594 h 2389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9187" h="2389187">
                <a:moveTo>
                  <a:pt x="0" y="1194594"/>
                </a:moveTo>
                <a:cubicBezTo>
                  <a:pt x="0" y="534838"/>
                  <a:pt x="534838" y="0"/>
                  <a:pt x="1194594" y="0"/>
                </a:cubicBezTo>
                <a:cubicBezTo>
                  <a:pt x="1854350" y="0"/>
                  <a:pt x="2389188" y="534838"/>
                  <a:pt x="2389188" y="1194594"/>
                </a:cubicBezTo>
                <a:cubicBezTo>
                  <a:pt x="2389188" y="1854350"/>
                  <a:pt x="1854350" y="2389188"/>
                  <a:pt x="1194594" y="2389188"/>
                </a:cubicBezTo>
                <a:cubicBezTo>
                  <a:pt x="534838" y="2389188"/>
                  <a:pt x="0" y="1854350"/>
                  <a:pt x="0" y="1194594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81373" tIns="409578" rIns="481373" bIns="409578" numCol="1" spcCol="1270" anchor="ctr" anchorCtr="0">
            <a:noAutofit/>
          </a:bodyPr>
          <a:lstStyle/>
          <a:p>
            <a:pPr lvl="0" algn="ctr" defTabSz="2089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4000" b="1" dirty="0"/>
              <a:t>NO.</a:t>
            </a:r>
            <a:r>
              <a:rPr lang="en-US" altLang="zh-CN" sz="4000" b="1" kern="1200" dirty="0"/>
              <a:t>2</a:t>
            </a:r>
            <a:endParaRPr lang="zh-CN" altLang="en-US" sz="4000" b="1" kern="1200" dirty="0"/>
          </a:p>
        </p:txBody>
      </p:sp>
      <p:sp>
        <p:nvSpPr>
          <p:cNvPr id="14" name="任意多边形 13"/>
          <p:cNvSpPr/>
          <p:nvPr/>
        </p:nvSpPr>
        <p:spPr>
          <a:xfrm>
            <a:off x="5837831" y="2311409"/>
            <a:ext cx="2389187" cy="2389187"/>
          </a:xfrm>
          <a:custGeom>
            <a:avLst/>
            <a:gdLst>
              <a:gd name="connsiteX0" fmla="*/ 0 w 2389187"/>
              <a:gd name="connsiteY0" fmla="*/ 1194594 h 2389187"/>
              <a:gd name="connsiteX1" fmla="*/ 1194594 w 2389187"/>
              <a:gd name="connsiteY1" fmla="*/ 0 h 2389187"/>
              <a:gd name="connsiteX2" fmla="*/ 2389188 w 2389187"/>
              <a:gd name="connsiteY2" fmla="*/ 1194594 h 2389187"/>
              <a:gd name="connsiteX3" fmla="*/ 1194594 w 2389187"/>
              <a:gd name="connsiteY3" fmla="*/ 2389188 h 2389187"/>
              <a:gd name="connsiteX4" fmla="*/ 0 w 2389187"/>
              <a:gd name="connsiteY4" fmla="*/ 1194594 h 2389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9187" h="2389187">
                <a:moveTo>
                  <a:pt x="0" y="1194594"/>
                </a:moveTo>
                <a:cubicBezTo>
                  <a:pt x="0" y="534838"/>
                  <a:pt x="534838" y="0"/>
                  <a:pt x="1194594" y="0"/>
                </a:cubicBezTo>
                <a:cubicBezTo>
                  <a:pt x="1854350" y="0"/>
                  <a:pt x="2389188" y="534838"/>
                  <a:pt x="2389188" y="1194594"/>
                </a:cubicBezTo>
                <a:cubicBezTo>
                  <a:pt x="2389188" y="1854350"/>
                  <a:pt x="1854350" y="2389188"/>
                  <a:pt x="1194594" y="2389188"/>
                </a:cubicBezTo>
                <a:cubicBezTo>
                  <a:pt x="534838" y="2389188"/>
                  <a:pt x="0" y="1854350"/>
                  <a:pt x="0" y="1194594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81373" tIns="409578" rIns="481373" bIns="409578" numCol="1" spcCol="1270" anchor="ctr" anchorCtr="0">
            <a:noAutofit/>
          </a:bodyPr>
          <a:lstStyle/>
          <a:p>
            <a:pPr algn="ctr" defTabSz="2089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4000" b="1" dirty="0"/>
              <a:t>NO.3</a:t>
            </a:r>
            <a:endParaRPr lang="zh-CN" altLang="en-US" sz="4000" b="1" dirty="0"/>
          </a:p>
        </p:txBody>
      </p:sp>
      <p:sp>
        <p:nvSpPr>
          <p:cNvPr id="15" name="任意多边形 14"/>
          <p:cNvSpPr/>
          <p:nvPr/>
        </p:nvSpPr>
        <p:spPr>
          <a:xfrm>
            <a:off x="7749181" y="2311409"/>
            <a:ext cx="2389187" cy="2389187"/>
          </a:xfrm>
          <a:custGeom>
            <a:avLst/>
            <a:gdLst>
              <a:gd name="connsiteX0" fmla="*/ 0 w 2389187"/>
              <a:gd name="connsiteY0" fmla="*/ 1194594 h 2389187"/>
              <a:gd name="connsiteX1" fmla="*/ 1194594 w 2389187"/>
              <a:gd name="connsiteY1" fmla="*/ 0 h 2389187"/>
              <a:gd name="connsiteX2" fmla="*/ 2389188 w 2389187"/>
              <a:gd name="connsiteY2" fmla="*/ 1194594 h 2389187"/>
              <a:gd name="connsiteX3" fmla="*/ 1194594 w 2389187"/>
              <a:gd name="connsiteY3" fmla="*/ 2389188 h 2389187"/>
              <a:gd name="connsiteX4" fmla="*/ 0 w 2389187"/>
              <a:gd name="connsiteY4" fmla="*/ 1194594 h 2389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9187" h="2389187">
                <a:moveTo>
                  <a:pt x="0" y="1194594"/>
                </a:moveTo>
                <a:cubicBezTo>
                  <a:pt x="0" y="534838"/>
                  <a:pt x="534838" y="0"/>
                  <a:pt x="1194594" y="0"/>
                </a:cubicBezTo>
                <a:cubicBezTo>
                  <a:pt x="1854350" y="0"/>
                  <a:pt x="2389188" y="534838"/>
                  <a:pt x="2389188" y="1194594"/>
                </a:cubicBezTo>
                <a:cubicBezTo>
                  <a:pt x="2389188" y="1854350"/>
                  <a:pt x="1854350" y="2389188"/>
                  <a:pt x="1194594" y="2389188"/>
                </a:cubicBezTo>
                <a:cubicBezTo>
                  <a:pt x="534838" y="2389188"/>
                  <a:pt x="0" y="1854350"/>
                  <a:pt x="0" y="1194594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81373" tIns="409578" rIns="481373" bIns="409578" numCol="1" spcCol="1270" anchor="ctr" anchorCtr="0">
            <a:noAutofit/>
          </a:bodyPr>
          <a:lstStyle/>
          <a:p>
            <a:pPr algn="ctr" defTabSz="2089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4000" b="1" dirty="0"/>
              <a:t>NO.4</a:t>
            </a:r>
            <a:endParaRPr lang="zh-CN" altLang="en-US" sz="4000" b="1" dirty="0"/>
          </a:p>
        </p:txBody>
      </p:sp>
      <p:sp>
        <p:nvSpPr>
          <p:cNvPr id="18" name="矩形 17"/>
          <p:cNvSpPr/>
          <p:nvPr/>
        </p:nvSpPr>
        <p:spPr>
          <a:xfrm>
            <a:off x="2169450" y="4813273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cs typeface="+mn-ea"/>
                <a:sym typeface="+mn-lt"/>
              </a:rPr>
              <a:t>点击此处添加标题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879600" y="5169063"/>
            <a:ext cx="2611025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1100" dirty="0"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>
                <a:cs typeface="+mn-ea"/>
                <a:sym typeface="+mn-lt"/>
              </a:rPr>
              <a:t>8-14</a:t>
            </a:r>
            <a:r>
              <a:rPr lang="zh-CN" altLang="en-US" sz="1100" dirty="0">
                <a:cs typeface="+mn-ea"/>
                <a:sym typeface="+mn-lt"/>
              </a:rPr>
              <a:t>号字，</a:t>
            </a:r>
            <a:r>
              <a:rPr lang="en-US" altLang="zh-CN" sz="1100" dirty="0">
                <a:cs typeface="+mn-ea"/>
                <a:sym typeface="+mn-lt"/>
              </a:rPr>
              <a:t>1.3</a:t>
            </a:r>
            <a:r>
              <a:rPr lang="zh-CN" altLang="en-US" sz="1100" dirty="0">
                <a:cs typeface="+mn-ea"/>
                <a:sym typeface="+mn-lt"/>
              </a:rPr>
              <a:t>倍字间距。</a:t>
            </a:r>
            <a:endParaRPr lang="zh-CN" altLang="en-US" sz="1100" dirty="0"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008024" y="4813273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cs typeface="+mn-ea"/>
                <a:sym typeface="+mn-lt"/>
              </a:rPr>
              <a:t>点击此处添加标题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718174" y="5169063"/>
            <a:ext cx="2611025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1100" dirty="0"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>
                <a:cs typeface="+mn-ea"/>
                <a:sym typeface="+mn-lt"/>
              </a:rPr>
              <a:t>8-14</a:t>
            </a:r>
            <a:r>
              <a:rPr lang="zh-CN" altLang="en-US" sz="1100" dirty="0">
                <a:cs typeface="+mn-ea"/>
                <a:sym typeface="+mn-lt"/>
              </a:rPr>
              <a:t>号字，</a:t>
            </a:r>
            <a:r>
              <a:rPr lang="en-US" altLang="zh-CN" sz="1100" dirty="0">
                <a:cs typeface="+mn-ea"/>
                <a:sym typeface="+mn-lt"/>
              </a:rPr>
              <a:t>1.3</a:t>
            </a:r>
            <a:r>
              <a:rPr lang="zh-CN" altLang="en-US" sz="1100" dirty="0">
                <a:cs typeface="+mn-ea"/>
                <a:sym typeface="+mn-lt"/>
              </a:rPr>
              <a:t>倍字间距。</a:t>
            </a:r>
            <a:endParaRPr lang="zh-CN" altLang="en-US" sz="1100" dirty="0"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216331" y="870368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cs typeface="+mn-ea"/>
                <a:sym typeface="+mn-lt"/>
              </a:rPr>
              <a:t>点击此处添加标题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926481" y="1226158"/>
            <a:ext cx="2611025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1100" dirty="0"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>
                <a:cs typeface="+mn-ea"/>
                <a:sym typeface="+mn-lt"/>
              </a:rPr>
              <a:t>8-14</a:t>
            </a:r>
            <a:r>
              <a:rPr lang="zh-CN" altLang="en-US" sz="1100" dirty="0">
                <a:cs typeface="+mn-ea"/>
                <a:sym typeface="+mn-lt"/>
              </a:rPr>
              <a:t>号字，</a:t>
            </a:r>
            <a:r>
              <a:rPr lang="en-US" altLang="zh-CN" sz="1100" dirty="0">
                <a:cs typeface="+mn-ea"/>
                <a:sym typeface="+mn-lt"/>
              </a:rPr>
              <a:t>1.3</a:t>
            </a:r>
            <a:r>
              <a:rPr lang="zh-CN" altLang="en-US" sz="1100" dirty="0">
                <a:cs typeface="+mn-ea"/>
                <a:sym typeface="+mn-lt"/>
              </a:rPr>
              <a:t>倍字间距。</a:t>
            </a:r>
            <a:endParaRPr lang="zh-CN" altLang="en-US" sz="1100" dirty="0"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817193" y="870368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cs typeface="+mn-ea"/>
                <a:sym typeface="+mn-lt"/>
              </a:rPr>
              <a:t>点击此处添加标题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527343" y="1226158"/>
            <a:ext cx="2611025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1100" dirty="0"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>
                <a:cs typeface="+mn-ea"/>
                <a:sym typeface="+mn-lt"/>
              </a:rPr>
              <a:t>8-14</a:t>
            </a:r>
            <a:r>
              <a:rPr lang="zh-CN" altLang="en-US" sz="1100" dirty="0">
                <a:cs typeface="+mn-ea"/>
                <a:sym typeface="+mn-lt"/>
              </a:rPr>
              <a:t>号字，</a:t>
            </a:r>
            <a:r>
              <a:rPr lang="en-US" altLang="zh-CN" sz="1100" dirty="0">
                <a:cs typeface="+mn-ea"/>
                <a:sym typeface="+mn-lt"/>
              </a:rPr>
              <a:t>1.3</a:t>
            </a:r>
            <a:r>
              <a:rPr lang="zh-CN" altLang="en-US" sz="1100" dirty="0">
                <a:cs typeface="+mn-ea"/>
                <a:sym typeface="+mn-lt"/>
              </a:rPr>
              <a:t>倍字间距。</a:t>
            </a:r>
            <a:endParaRPr lang="zh-CN" altLang="en-US" sz="1100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分析讨论</a:t>
            </a:r>
            <a:endParaRPr lang="zh-CN" altLang="en-US" dirty="0"/>
          </a:p>
        </p:txBody>
      </p:sp>
      <p:pic>
        <p:nvPicPr>
          <p:cNvPr id="4" name="图片 3">
            <a:hlinkClick r:id="rId1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300" y="6502140"/>
            <a:ext cx="1828800" cy="243840"/>
          </a:xfrm>
          <a:prstGeom prst="rect">
            <a:avLst/>
          </a:prstGeom>
        </p:spPr>
      </p:pic>
      <p:pic>
        <p:nvPicPr>
          <p:cNvPr id="7" name="Picture 2" descr="http://dc.office.msn.com.cn/t/83/E048C0F1BEBFCE34915F37209150FDF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16" b="3550"/>
          <a:stretch>
            <a:fillRect/>
          </a:stretch>
        </p:blipFill>
        <p:spPr bwMode="auto">
          <a:xfrm>
            <a:off x="812800" y="1270535"/>
            <a:ext cx="6604602" cy="350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812800" y="4812228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Add Text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点击此处添加标题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2800" y="5378892"/>
            <a:ext cx="6604602" cy="548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倍字间距。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733365" y="4812228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Add Text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点击此处添加标题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733365" y="5378892"/>
            <a:ext cx="4115735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标题数字等都可以通过点击和重新输入进行更改，顶部“开始”面板中可以对字体、字号、颜色、行距等进行。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9" name="Picture 2" descr="http://dc.office.msn.com.cn/t/83/E048C0F1BEBFCE34915F37209150FDF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16" r="32492" b="3550"/>
          <a:stretch>
            <a:fillRect/>
          </a:stretch>
        </p:blipFill>
        <p:spPr bwMode="auto">
          <a:xfrm>
            <a:off x="7733365" y="1270535"/>
            <a:ext cx="4458635" cy="350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分析讨论</a:t>
            </a:r>
            <a:endParaRPr lang="zh-CN" altLang="en-US" dirty="0"/>
          </a:p>
        </p:txBody>
      </p:sp>
      <p:pic>
        <p:nvPicPr>
          <p:cNvPr id="4" name="图片 3">
            <a:hlinkClick r:id="rId1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300" y="6502140"/>
            <a:ext cx="1828800" cy="243840"/>
          </a:xfrm>
          <a:prstGeom prst="rect">
            <a:avLst/>
          </a:prstGeom>
        </p:spPr>
      </p:pic>
      <p:grpSp>
        <p:nvGrpSpPr>
          <p:cNvPr id="37" name="组合 36"/>
          <p:cNvGrpSpPr/>
          <p:nvPr/>
        </p:nvGrpSpPr>
        <p:grpSpPr>
          <a:xfrm>
            <a:off x="926342" y="1428886"/>
            <a:ext cx="3693784" cy="778435"/>
            <a:chOff x="926342" y="1428886"/>
            <a:chExt cx="3693784" cy="778435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926342" y="2207321"/>
              <a:ext cx="3693784" cy="0"/>
            </a:xfrm>
            <a:prstGeom prst="line">
              <a:avLst/>
            </a:prstGeom>
            <a:ln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2588801" y="1428886"/>
              <a:ext cx="203132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cs typeface="+mn-ea"/>
                  <a:sym typeface="+mn-lt"/>
                </a:rPr>
                <a:t>Add Text</a:t>
              </a:r>
              <a:endParaRPr lang="en-US" altLang="zh-CN" b="1" dirty="0">
                <a:cs typeface="+mn-ea"/>
                <a:sym typeface="+mn-lt"/>
              </a:endParaRPr>
            </a:p>
            <a:p>
              <a:r>
                <a:rPr lang="zh-CN" altLang="en-US" b="1" dirty="0">
                  <a:cs typeface="+mn-ea"/>
                  <a:sym typeface="+mn-lt"/>
                </a:rPr>
                <a:t>点击此处添加标题</a:t>
              </a:r>
              <a:endParaRPr lang="zh-CN" altLang="en-US" b="1" dirty="0">
                <a:cs typeface="+mn-ea"/>
                <a:sym typeface="+mn-lt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926342" y="2454779"/>
            <a:ext cx="3693784" cy="778435"/>
            <a:chOff x="926342" y="2454779"/>
            <a:chExt cx="3693784" cy="778435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926342" y="3233214"/>
              <a:ext cx="3693784" cy="0"/>
            </a:xfrm>
            <a:prstGeom prst="line">
              <a:avLst/>
            </a:prstGeom>
            <a:ln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2588801" y="2454779"/>
              <a:ext cx="203132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cs typeface="+mn-ea"/>
                  <a:sym typeface="+mn-lt"/>
                </a:rPr>
                <a:t>Add Text</a:t>
              </a:r>
              <a:endParaRPr lang="en-US" altLang="zh-CN" b="1" dirty="0">
                <a:cs typeface="+mn-ea"/>
                <a:sym typeface="+mn-lt"/>
              </a:endParaRPr>
            </a:p>
            <a:p>
              <a:r>
                <a:rPr lang="zh-CN" altLang="en-US" b="1" dirty="0">
                  <a:cs typeface="+mn-ea"/>
                  <a:sym typeface="+mn-lt"/>
                </a:rPr>
                <a:t>点击此处添加标题</a:t>
              </a:r>
              <a:endParaRPr lang="zh-CN" altLang="en-US" b="1" dirty="0">
                <a:cs typeface="+mn-ea"/>
                <a:sym typeface="+mn-lt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26342" y="3480671"/>
            <a:ext cx="3693784" cy="778436"/>
            <a:chOff x="926342" y="3480671"/>
            <a:chExt cx="3693784" cy="778436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926342" y="4259107"/>
              <a:ext cx="3693784" cy="0"/>
            </a:xfrm>
            <a:prstGeom prst="line">
              <a:avLst/>
            </a:prstGeom>
            <a:ln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2588801" y="3480671"/>
              <a:ext cx="203132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cs typeface="+mn-ea"/>
                  <a:sym typeface="+mn-lt"/>
                </a:rPr>
                <a:t>Add Text</a:t>
              </a:r>
              <a:endParaRPr lang="en-US" altLang="zh-CN" b="1" dirty="0">
                <a:cs typeface="+mn-ea"/>
                <a:sym typeface="+mn-lt"/>
              </a:endParaRPr>
            </a:p>
            <a:p>
              <a:r>
                <a:rPr lang="zh-CN" altLang="en-US" b="1" dirty="0">
                  <a:cs typeface="+mn-ea"/>
                  <a:sym typeface="+mn-lt"/>
                </a:rPr>
                <a:t>点击此处添加标题</a:t>
              </a:r>
              <a:endParaRPr lang="zh-CN" altLang="en-US" b="1" dirty="0">
                <a:cs typeface="+mn-ea"/>
                <a:sym typeface="+mn-lt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26342" y="4506563"/>
            <a:ext cx="3693784" cy="778437"/>
            <a:chOff x="926342" y="4506563"/>
            <a:chExt cx="3693784" cy="778437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926342" y="5285000"/>
              <a:ext cx="3693784" cy="0"/>
            </a:xfrm>
            <a:prstGeom prst="line">
              <a:avLst/>
            </a:prstGeom>
            <a:ln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2588801" y="4506563"/>
              <a:ext cx="203132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cs typeface="+mn-ea"/>
                  <a:sym typeface="+mn-lt"/>
                </a:rPr>
                <a:t>Add Text</a:t>
              </a:r>
              <a:endParaRPr lang="en-US" altLang="zh-CN" b="1" dirty="0">
                <a:cs typeface="+mn-ea"/>
                <a:sym typeface="+mn-lt"/>
              </a:endParaRPr>
            </a:p>
            <a:p>
              <a:r>
                <a:rPr lang="zh-CN" altLang="en-US" b="1" dirty="0">
                  <a:cs typeface="+mn-ea"/>
                  <a:sym typeface="+mn-lt"/>
                </a:rPr>
                <a:t>点击此处添加标题</a:t>
              </a:r>
              <a:endParaRPr lang="zh-CN" altLang="en-US" b="1" dirty="0">
                <a:cs typeface="+mn-ea"/>
                <a:sym typeface="+mn-lt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4722007" y="1531703"/>
            <a:ext cx="3737100" cy="37371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621738" y="1531703"/>
            <a:ext cx="818745" cy="8187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8621738" y="2504545"/>
            <a:ext cx="818745" cy="8187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621738" y="3473385"/>
            <a:ext cx="818745" cy="8187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621738" y="4442225"/>
            <a:ext cx="818745" cy="8187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9642016" y="3468681"/>
            <a:ext cx="1800121" cy="18001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0623392" y="1531703"/>
            <a:ext cx="818745" cy="8187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10623392" y="2504545"/>
            <a:ext cx="818745" cy="8187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9642016" y="1531703"/>
            <a:ext cx="818745" cy="8187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642016" y="2504545"/>
            <a:ext cx="818745" cy="8187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5812228" y="2350448"/>
            <a:ext cx="264687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Add Text</a:t>
            </a:r>
            <a:endParaRPr lang="en-US" altLang="zh-CN" sz="24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r"/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点击此处添加标题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915806" y="3283156"/>
            <a:ext cx="3543301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倍字间距。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915805" y="4167270"/>
            <a:ext cx="3543301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倍字间距。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主要结论</a:t>
            </a:r>
            <a:endParaRPr lang="zh-CN" altLang="en-US" dirty="0"/>
          </a:p>
        </p:txBody>
      </p:sp>
      <p:pic>
        <p:nvPicPr>
          <p:cNvPr id="4" name="图片 3">
            <a:hlinkClick r:id="rId1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300" y="6502140"/>
            <a:ext cx="1828800" cy="243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>
                <a:cs typeface="+mn-ea"/>
                <a:sym typeface="+mn-lt"/>
              </a:rPr>
              <a:t>选题背景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>
                <a:cs typeface="+mn-ea"/>
                <a:sym typeface="+mn-lt"/>
              </a:rPr>
              <a:t>分析讨论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>
                <a:cs typeface="+mn-ea"/>
                <a:sym typeface="+mn-lt"/>
              </a:rPr>
              <a:t>研究方法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06 </a:t>
            </a:r>
            <a:r>
              <a:rPr lang="zh-CN" altLang="en-US" dirty="0">
                <a:cs typeface="+mn-ea"/>
                <a:sym typeface="+mn-lt"/>
              </a:rPr>
              <a:t>参考文献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>
                <a:cs typeface="+mn-ea"/>
                <a:sym typeface="+mn-lt"/>
              </a:rPr>
              <a:t>论文结构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>
                <a:cs typeface="+mn-ea"/>
                <a:sym typeface="+mn-lt"/>
              </a:rPr>
              <a:t>主要结论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981465" y="2828928"/>
            <a:ext cx="1794668" cy="914400"/>
          </a:xfrm>
        </p:spPr>
        <p:txBody>
          <a:bodyPr/>
          <a:lstStyle/>
          <a:p>
            <a:r>
              <a:rPr lang="zh-CN" altLang="en-US" dirty="0"/>
              <a:t>目录</a:t>
            </a:r>
            <a:endParaRPr lang="en-US" altLang="zh-CN" dirty="0"/>
          </a:p>
          <a:p>
            <a:r>
              <a:rPr lang="en-US" altLang="zh-CN" sz="2400" dirty="0"/>
              <a:t>CONTENT</a:t>
            </a:r>
            <a:endParaRPr lang="zh-CN" altLang="en-US" sz="2400" dirty="0"/>
          </a:p>
        </p:txBody>
      </p:sp>
      <p:pic>
        <p:nvPicPr>
          <p:cNvPr id="9" name="图片 8">
            <a:hlinkClick r:id="rId1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300" y="6502140"/>
            <a:ext cx="1828800" cy="243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主要结论</a:t>
            </a:r>
            <a:endParaRPr lang="zh-CN" altLang="en-US" dirty="0"/>
          </a:p>
        </p:txBody>
      </p:sp>
      <p:pic>
        <p:nvPicPr>
          <p:cNvPr id="4" name="图片 3">
            <a:hlinkClick r:id="rId1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300" y="6502140"/>
            <a:ext cx="1828800" cy="24384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812800" y="1169457"/>
            <a:ext cx="3543301" cy="4579203"/>
            <a:chOff x="812800" y="1169457"/>
            <a:chExt cx="3543301" cy="4579203"/>
          </a:xfrm>
        </p:grpSpPr>
        <p:pic>
          <p:nvPicPr>
            <p:cNvPr id="5" name="Picture 2" descr="http://dc.office.msn.com.cn/t/83/E048C0F1BEBFCE34915F37209150FDFE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31" t="14430" r="24847" b="28459"/>
            <a:stretch>
              <a:fillRect/>
            </a:stretch>
          </p:blipFill>
          <p:spPr bwMode="auto">
            <a:xfrm>
              <a:off x="812800" y="1169457"/>
              <a:ext cx="3543301" cy="2657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矩形 7"/>
            <p:cNvSpPr/>
            <p:nvPr/>
          </p:nvSpPr>
          <p:spPr>
            <a:xfrm>
              <a:off x="812800" y="4030133"/>
              <a:ext cx="3543301" cy="8297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Freeform 98"/>
            <p:cNvSpPr>
              <a:spLocks noEditPoints="1"/>
            </p:cNvSpPr>
            <p:nvPr/>
          </p:nvSpPr>
          <p:spPr bwMode="auto">
            <a:xfrm>
              <a:off x="1070940" y="4198938"/>
              <a:ext cx="491256" cy="492124"/>
            </a:xfrm>
            <a:custGeom>
              <a:avLst/>
              <a:gdLst>
                <a:gd name="T0" fmla="*/ 516 w 800"/>
                <a:gd name="T1" fmla="*/ 118 h 800"/>
                <a:gd name="T2" fmla="*/ 451 w 800"/>
                <a:gd name="T3" fmla="*/ 3 h 800"/>
                <a:gd name="T4" fmla="*/ 365 w 800"/>
                <a:gd name="T5" fmla="*/ 123 h 800"/>
                <a:gd name="T6" fmla="*/ 278 w 800"/>
                <a:gd name="T7" fmla="*/ 225 h 800"/>
                <a:gd name="T8" fmla="*/ 303 w 800"/>
                <a:gd name="T9" fmla="*/ 280 h 800"/>
                <a:gd name="T10" fmla="*/ 394 w 800"/>
                <a:gd name="T11" fmla="*/ 303 h 800"/>
                <a:gd name="T12" fmla="*/ 482 w 800"/>
                <a:gd name="T13" fmla="*/ 180 h 800"/>
                <a:gd name="T14" fmla="*/ 462 w 800"/>
                <a:gd name="T15" fmla="*/ 43 h 800"/>
                <a:gd name="T16" fmla="*/ 511 w 800"/>
                <a:gd name="T17" fmla="*/ 470 h 800"/>
                <a:gd name="T18" fmla="*/ 429 w 800"/>
                <a:gd name="T19" fmla="*/ 394 h 800"/>
                <a:gd name="T20" fmla="*/ 365 w 800"/>
                <a:gd name="T21" fmla="*/ 409 h 800"/>
                <a:gd name="T22" fmla="*/ 320 w 800"/>
                <a:gd name="T23" fmla="*/ 528 h 800"/>
                <a:gd name="T24" fmla="*/ 313 w 800"/>
                <a:gd name="T25" fmla="*/ 603 h 800"/>
                <a:gd name="T26" fmla="*/ 484 w 800"/>
                <a:gd name="T27" fmla="*/ 517 h 800"/>
                <a:gd name="T28" fmla="*/ 20 w 800"/>
                <a:gd name="T29" fmla="*/ 456 h 800"/>
                <a:gd name="T30" fmla="*/ 147 w 800"/>
                <a:gd name="T31" fmla="*/ 546 h 800"/>
                <a:gd name="T32" fmla="*/ 224 w 800"/>
                <a:gd name="T33" fmla="*/ 590 h 800"/>
                <a:gd name="T34" fmla="*/ 313 w 800"/>
                <a:gd name="T35" fmla="*/ 481 h 800"/>
                <a:gd name="T36" fmla="*/ 350 w 800"/>
                <a:gd name="T37" fmla="*/ 334 h 800"/>
                <a:gd name="T38" fmla="*/ 232 w 800"/>
                <a:gd name="T39" fmla="*/ 287 h 800"/>
                <a:gd name="T40" fmla="*/ 52 w 800"/>
                <a:gd name="T41" fmla="*/ 383 h 800"/>
                <a:gd name="T42" fmla="*/ 554 w 800"/>
                <a:gd name="T43" fmla="*/ 469 h 800"/>
                <a:gd name="T44" fmla="*/ 710 w 800"/>
                <a:gd name="T45" fmla="*/ 467 h 800"/>
                <a:gd name="T46" fmla="*/ 728 w 800"/>
                <a:gd name="T47" fmla="*/ 427 h 800"/>
                <a:gd name="T48" fmla="*/ 630 w 800"/>
                <a:gd name="T49" fmla="*/ 334 h 800"/>
                <a:gd name="T50" fmla="*/ 579 w 800"/>
                <a:gd name="T51" fmla="*/ 271 h 800"/>
                <a:gd name="T52" fmla="*/ 501 w 800"/>
                <a:gd name="T53" fmla="*/ 184 h 800"/>
                <a:gd name="T54" fmla="*/ 423 w 800"/>
                <a:gd name="T55" fmla="*/ 296 h 800"/>
                <a:gd name="T56" fmla="*/ 443 w 800"/>
                <a:gd name="T57" fmla="*/ 377 h 800"/>
                <a:gd name="T58" fmla="*/ 525 w 800"/>
                <a:gd name="T59" fmla="*/ 457 h 800"/>
                <a:gd name="T60" fmla="*/ 800 w 800"/>
                <a:gd name="T61" fmla="*/ 400 h 800"/>
                <a:gd name="T62" fmla="*/ 541 w 800"/>
                <a:gd name="T63" fmla="*/ 177 h 800"/>
                <a:gd name="T64" fmla="*/ 611 w 800"/>
                <a:gd name="T65" fmla="*/ 281 h 800"/>
                <a:gd name="T66" fmla="*/ 679 w 800"/>
                <a:gd name="T67" fmla="*/ 362 h 800"/>
                <a:gd name="T68" fmla="*/ 754 w 800"/>
                <a:gd name="T69" fmla="*/ 438 h 800"/>
                <a:gd name="T70" fmla="*/ 271 w 800"/>
                <a:gd name="T71" fmla="*/ 703 h 800"/>
                <a:gd name="T72" fmla="*/ 236 w 800"/>
                <a:gd name="T73" fmla="*/ 675 h 800"/>
                <a:gd name="T74" fmla="*/ 168 w 800"/>
                <a:gd name="T75" fmla="*/ 725 h 800"/>
                <a:gd name="T76" fmla="*/ 251 w 800"/>
                <a:gd name="T77" fmla="*/ 627 h 800"/>
                <a:gd name="T78" fmla="*/ 156 w 800"/>
                <a:gd name="T79" fmla="*/ 574 h 800"/>
                <a:gd name="T80" fmla="*/ 49 w 800"/>
                <a:gd name="T81" fmla="*/ 490 h 800"/>
                <a:gd name="T82" fmla="*/ 0 w 800"/>
                <a:gd name="T83" fmla="*/ 404 h 800"/>
                <a:gd name="T84" fmla="*/ 117 w 800"/>
                <a:gd name="T85" fmla="*/ 329 h 800"/>
                <a:gd name="T86" fmla="*/ 198 w 800"/>
                <a:gd name="T87" fmla="*/ 245 h 800"/>
                <a:gd name="T88" fmla="*/ 95 w 800"/>
                <a:gd name="T89" fmla="*/ 197 h 800"/>
                <a:gd name="T90" fmla="*/ 248 w 800"/>
                <a:gd name="T91" fmla="*/ 222 h 800"/>
                <a:gd name="T92" fmla="*/ 318 w 800"/>
                <a:gd name="T93" fmla="*/ 150 h 800"/>
                <a:gd name="T94" fmla="*/ 380 w 800"/>
                <a:gd name="T95" fmla="*/ 77 h 800"/>
                <a:gd name="T96" fmla="*/ 400 w 800"/>
                <a:gd name="T97" fmla="*/ 0 h 800"/>
                <a:gd name="T98" fmla="*/ 536 w 800"/>
                <a:gd name="T99" fmla="*/ 710 h 800"/>
                <a:gd name="T100" fmla="*/ 425 w 800"/>
                <a:gd name="T101" fmla="*/ 690 h 800"/>
                <a:gd name="T102" fmla="*/ 286 w 800"/>
                <a:gd name="T103" fmla="*/ 666 h 800"/>
                <a:gd name="T104" fmla="*/ 400 w 800"/>
                <a:gd name="T105" fmla="*/ 800 h 800"/>
                <a:gd name="T106" fmla="*/ 747 w 800"/>
                <a:gd name="T107" fmla="*/ 471 h 800"/>
                <a:gd name="T108" fmla="*/ 609 w 800"/>
                <a:gd name="T109" fmla="*/ 498 h 800"/>
                <a:gd name="T110" fmla="*/ 631 w 800"/>
                <a:gd name="T111" fmla="*/ 599 h 800"/>
                <a:gd name="T112" fmla="*/ 672 w 800"/>
                <a:gd name="T113" fmla="*/ 681 h 800"/>
                <a:gd name="T114" fmla="*/ 606 w 800"/>
                <a:gd name="T115" fmla="*/ 583 h 800"/>
                <a:gd name="T116" fmla="*/ 521 w 800"/>
                <a:gd name="T117" fmla="*/ 525 h 800"/>
                <a:gd name="T118" fmla="*/ 375 w 800"/>
                <a:gd name="T119" fmla="*/ 589 h 800"/>
                <a:gd name="T120" fmla="*/ 346 w 800"/>
                <a:gd name="T121" fmla="*/ 644 h 800"/>
                <a:gd name="T122" fmla="*/ 451 w 800"/>
                <a:gd name="T123" fmla="*/ 678 h 800"/>
                <a:gd name="T124" fmla="*/ 604 w 800"/>
                <a:gd name="T125" fmla="*/ 708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0" h="800">
                  <a:moveTo>
                    <a:pt x="451" y="3"/>
                  </a:moveTo>
                  <a:cubicBezTo>
                    <a:pt x="509" y="11"/>
                    <a:pt x="563" y="30"/>
                    <a:pt x="610" y="60"/>
                  </a:cubicBezTo>
                  <a:cubicBezTo>
                    <a:pt x="602" y="66"/>
                    <a:pt x="593" y="73"/>
                    <a:pt x="584" y="80"/>
                  </a:cubicBezTo>
                  <a:cubicBezTo>
                    <a:pt x="576" y="87"/>
                    <a:pt x="567" y="94"/>
                    <a:pt x="559" y="102"/>
                  </a:cubicBezTo>
                  <a:cubicBezTo>
                    <a:pt x="535" y="124"/>
                    <a:pt x="535" y="124"/>
                    <a:pt x="535" y="124"/>
                  </a:cubicBezTo>
                  <a:cubicBezTo>
                    <a:pt x="530" y="120"/>
                    <a:pt x="523" y="118"/>
                    <a:pt x="516" y="118"/>
                  </a:cubicBezTo>
                  <a:cubicBezTo>
                    <a:pt x="513" y="118"/>
                    <a:pt x="510" y="118"/>
                    <a:pt x="507" y="119"/>
                  </a:cubicBezTo>
                  <a:cubicBezTo>
                    <a:pt x="506" y="117"/>
                    <a:pt x="505" y="115"/>
                    <a:pt x="504" y="113"/>
                  </a:cubicBezTo>
                  <a:cubicBezTo>
                    <a:pt x="498" y="101"/>
                    <a:pt x="492" y="89"/>
                    <a:pt x="486" y="77"/>
                  </a:cubicBezTo>
                  <a:cubicBezTo>
                    <a:pt x="480" y="65"/>
                    <a:pt x="474" y="53"/>
                    <a:pt x="468" y="40"/>
                  </a:cubicBezTo>
                  <a:cubicBezTo>
                    <a:pt x="460" y="22"/>
                    <a:pt x="460" y="22"/>
                    <a:pt x="460" y="22"/>
                  </a:cubicBezTo>
                  <a:cubicBezTo>
                    <a:pt x="457" y="16"/>
                    <a:pt x="454" y="9"/>
                    <a:pt x="451" y="3"/>
                  </a:cubicBezTo>
                  <a:close/>
                  <a:moveTo>
                    <a:pt x="433" y="8"/>
                  </a:moveTo>
                  <a:cubicBezTo>
                    <a:pt x="431" y="12"/>
                    <a:pt x="428" y="18"/>
                    <a:pt x="425" y="25"/>
                  </a:cubicBezTo>
                  <a:cubicBezTo>
                    <a:pt x="423" y="29"/>
                    <a:pt x="421" y="33"/>
                    <a:pt x="418" y="37"/>
                  </a:cubicBezTo>
                  <a:cubicBezTo>
                    <a:pt x="416" y="42"/>
                    <a:pt x="413" y="46"/>
                    <a:pt x="411" y="51"/>
                  </a:cubicBezTo>
                  <a:cubicBezTo>
                    <a:pt x="405" y="61"/>
                    <a:pt x="399" y="73"/>
                    <a:pt x="391" y="85"/>
                  </a:cubicBezTo>
                  <a:cubicBezTo>
                    <a:pt x="383" y="97"/>
                    <a:pt x="375" y="110"/>
                    <a:pt x="365" y="123"/>
                  </a:cubicBezTo>
                  <a:cubicBezTo>
                    <a:pt x="360" y="130"/>
                    <a:pt x="355" y="136"/>
                    <a:pt x="350" y="143"/>
                  </a:cubicBezTo>
                  <a:cubicBezTo>
                    <a:pt x="345" y="150"/>
                    <a:pt x="339" y="157"/>
                    <a:pt x="334" y="164"/>
                  </a:cubicBezTo>
                  <a:cubicBezTo>
                    <a:pt x="331" y="167"/>
                    <a:pt x="328" y="171"/>
                    <a:pt x="325" y="174"/>
                  </a:cubicBezTo>
                  <a:cubicBezTo>
                    <a:pt x="322" y="178"/>
                    <a:pt x="319" y="181"/>
                    <a:pt x="316" y="184"/>
                  </a:cubicBezTo>
                  <a:cubicBezTo>
                    <a:pt x="310" y="191"/>
                    <a:pt x="304" y="198"/>
                    <a:pt x="297" y="205"/>
                  </a:cubicBezTo>
                  <a:cubicBezTo>
                    <a:pt x="291" y="212"/>
                    <a:pt x="284" y="219"/>
                    <a:pt x="278" y="225"/>
                  </a:cubicBezTo>
                  <a:cubicBezTo>
                    <a:pt x="274" y="229"/>
                    <a:pt x="271" y="232"/>
                    <a:pt x="267" y="235"/>
                  </a:cubicBezTo>
                  <a:cubicBezTo>
                    <a:pt x="264" y="239"/>
                    <a:pt x="264" y="239"/>
                    <a:pt x="264" y="239"/>
                  </a:cubicBezTo>
                  <a:cubicBezTo>
                    <a:pt x="265" y="243"/>
                    <a:pt x="266" y="248"/>
                    <a:pt x="266" y="253"/>
                  </a:cubicBezTo>
                  <a:cubicBezTo>
                    <a:pt x="266" y="255"/>
                    <a:pt x="266" y="257"/>
                    <a:pt x="266" y="260"/>
                  </a:cubicBezTo>
                  <a:cubicBezTo>
                    <a:pt x="268" y="261"/>
                    <a:pt x="270" y="262"/>
                    <a:pt x="272" y="263"/>
                  </a:cubicBezTo>
                  <a:cubicBezTo>
                    <a:pt x="282" y="268"/>
                    <a:pt x="292" y="274"/>
                    <a:pt x="303" y="280"/>
                  </a:cubicBezTo>
                  <a:cubicBezTo>
                    <a:pt x="314" y="285"/>
                    <a:pt x="324" y="292"/>
                    <a:pt x="335" y="298"/>
                  </a:cubicBezTo>
                  <a:cubicBezTo>
                    <a:pt x="340" y="302"/>
                    <a:pt x="345" y="305"/>
                    <a:pt x="351" y="308"/>
                  </a:cubicBezTo>
                  <a:cubicBezTo>
                    <a:pt x="355" y="311"/>
                    <a:pt x="359" y="314"/>
                    <a:pt x="362" y="316"/>
                  </a:cubicBezTo>
                  <a:cubicBezTo>
                    <a:pt x="368" y="312"/>
                    <a:pt x="376" y="309"/>
                    <a:pt x="383" y="309"/>
                  </a:cubicBezTo>
                  <a:cubicBezTo>
                    <a:pt x="386" y="309"/>
                    <a:pt x="388" y="309"/>
                    <a:pt x="390" y="310"/>
                  </a:cubicBezTo>
                  <a:cubicBezTo>
                    <a:pt x="394" y="303"/>
                    <a:pt x="394" y="303"/>
                    <a:pt x="394" y="303"/>
                  </a:cubicBezTo>
                  <a:cubicBezTo>
                    <a:pt x="397" y="297"/>
                    <a:pt x="401" y="291"/>
                    <a:pt x="405" y="285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35" y="240"/>
                    <a:pt x="435" y="240"/>
                    <a:pt x="435" y="240"/>
                  </a:cubicBezTo>
                  <a:cubicBezTo>
                    <a:pt x="437" y="237"/>
                    <a:pt x="439" y="234"/>
                    <a:pt x="442" y="231"/>
                  </a:cubicBezTo>
                  <a:cubicBezTo>
                    <a:pt x="446" y="225"/>
                    <a:pt x="450" y="220"/>
                    <a:pt x="455" y="214"/>
                  </a:cubicBezTo>
                  <a:cubicBezTo>
                    <a:pt x="464" y="202"/>
                    <a:pt x="472" y="191"/>
                    <a:pt x="482" y="180"/>
                  </a:cubicBezTo>
                  <a:cubicBezTo>
                    <a:pt x="484" y="178"/>
                    <a:pt x="486" y="176"/>
                    <a:pt x="488" y="173"/>
                  </a:cubicBezTo>
                  <a:cubicBezTo>
                    <a:pt x="484" y="168"/>
                    <a:pt x="481" y="160"/>
                    <a:pt x="481" y="153"/>
                  </a:cubicBezTo>
                  <a:cubicBezTo>
                    <a:pt x="481" y="142"/>
                    <a:pt x="486" y="132"/>
                    <a:pt x="494" y="126"/>
                  </a:cubicBezTo>
                  <a:cubicBezTo>
                    <a:pt x="491" y="119"/>
                    <a:pt x="491" y="119"/>
                    <a:pt x="491" y="119"/>
                  </a:cubicBezTo>
                  <a:cubicBezTo>
                    <a:pt x="486" y="107"/>
                    <a:pt x="480" y="94"/>
                    <a:pt x="475" y="81"/>
                  </a:cubicBezTo>
                  <a:cubicBezTo>
                    <a:pt x="471" y="69"/>
                    <a:pt x="466" y="56"/>
                    <a:pt x="462" y="43"/>
                  </a:cubicBezTo>
                  <a:cubicBezTo>
                    <a:pt x="456" y="23"/>
                    <a:pt x="456" y="23"/>
                    <a:pt x="456" y="23"/>
                  </a:cubicBezTo>
                  <a:cubicBezTo>
                    <a:pt x="455" y="16"/>
                    <a:pt x="453" y="10"/>
                    <a:pt x="451" y="3"/>
                  </a:cubicBezTo>
                  <a:cubicBezTo>
                    <a:pt x="446" y="3"/>
                    <a:pt x="441" y="2"/>
                    <a:pt x="436" y="2"/>
                  </a:cubicBezTo>
                  <a:cubicBezTo>
                    <a:pt x="436" y="2"/>
                    <a:pt x="435" y="4"/>
                    <a:pt x="433" y="8"/>
                  </a:cubicBezTo>
                  <a:close/>
                  <a:moveTo>
                    <a:pt x="523" y="483"/>
                  </a:moveTo>
                  <a:cubicBezTo>
                    <a:pt x="519" y="479"/>
                    <a:pt x="515" y="474"/>
                    <a:pt x="511" y="470"/>
                  </a:cubicBezTo>
                  <a:cubicBezTo>
                    <a:pt x="509" y="468"/>
                    <a:pt x="507" y="465"/>
                    <a:pt x="505" y="463"/>
                  </a:cubicBezTo>
                  <a:cubicBezTo>
                    <a:pt x="502" y="461"/>
                    <a:pt x="500" y="459"/>
                    <a:pt x="498" y="457"/>
                  </a:cubicBezTo>
                  <a:cubicBezTo>
                    <a:pt x="489" y="449"/>
                    <a:pt x="480" y="440"/>
                    <a:pt x="471" y="431"/>
                  </a:cubicBezTo>
                  <a:cubicBezTo>
                    <a:pt x="467" y="427"/>
                    <a:pt x="462" y="423"/>
                    <a:pt x="458" y="419"/>
                  </a:cubicBezTo>
                  <a:cubicBezTo>
                    <a:pt x="453" y="415"/>
                    <a:pt x="448" y="411"/>
                    <a:pt x="444" y="406"/>
                  </a:cubicBezTo>
                  <a:cubicBezTo>
                    <a:pt x="439" y="402"/>
                    <a:pt x="434" y="398"/>
                    <a:pt x="429" y="394"/>
                  </a:cubicBezTo>
                  <a:cubicBezTo>
                    <a:pt x="427" y="392"/>
                    <a:pt x="425" y="390"/>
                    <a:pt x="422" y="388"/>
                  </a:cubicBezTo>
                  <a:cubicBezTo>
                    <a:pt x="415" y="382"/>
                    <a:pt x="415" y="382"/>
                    <a:pt x="415" y="382"/>
                  </a:cubicBezTo>
                  <a:cubicBezTo>
                    <a:pt x="411" y="379"/>
                    <a:pt x="407" y="376"/>
                    <a:pt x="403" y="373"/>
                  </a:cubicBezTo>
                  <a:cubicBezTo>
                    <a:pt x="397" y="377"/>
                    <a:pt x="391" y="379"/>
                    <a:pt x="383" y="379"/>
                  </a:cubicBezTo>
                  <a:cubicBezTo>
                    <a:pt x="382" y="379"/>
                    <a:pt x="380" y="379"/>
                    <a:pt x="379" y="378"/>
                  </a:cubicBezTo>
                  <a:cubicBezTo>
                    <a:pt x="374" y="389"/>
                    <a:pt x="369" y="399"/>
                    <a:pt x="365" y="409"/>
                  </a:cubicBezTo>
                  <a:cubicBezTo>
                    <a:pt x="362" y="415"/>
                    <a:pt x="359" y="422"/>
                    <a:pt x="356" y="428"/>
                  </a:cubicBezTo>
                  <a:cubicBezTo>
                    <a:pt x="348" y="448"/>
                    <a:pt x="348" y="448"/>
                    <a:pt x="348" y="448"/>
                  </a:cubicBezTo>
                  <a:cubicBezTo>
                    <a:pt x="345" y="454"/>
                    <a:pt x="343" y="461"/>
                    <a:pt x="341" y="468"/>
                  </a:cubicBezTo>
                  <a:cubicBezTo>
                    <a:pt x="333" y="488"/>
                    <a:pt x="333" y="488"/>
                    <a:pt x="333" y="488"/>
                  </a:cubicBezTo>
                  <a:cubicBezTo>
                    <a:pt x="326" y="508"/>
                    <a:pt x="326" y="508"/>
                    <a:pt x="326" y="508"/>
                  </a:cubicBezTo>
                  <a:cubicBezTo>
                    <a:pt x="324" y="514"/>
                    <a:pt x="322" y="521"/>
                    <a:pt x="320" y="528"/>
                  </a:cubicBezTo>
                  <a:cubicBezTo>
                    <a:pt x="314" y="548"/>
                    <a:pt x="314" y="548"/>
                    <a:pt x="314" y="548"/>
                  </a:cubicBezTo>
                  <a:cubicBezTo>
                    <a:pt x="311" y="558"/>
                    <a:pt x="311" y="558"/>
                    <a:pt x="311" y="558"/>
                  </a:cubicBezTo>
                  <a:cubicBezTo>
                    <a:pt x="308" y="569"/>
                    <a:pt x="308" y="569"/>
                    <a:pt x="308" y="569"/>
                  </a:cubicBezTo>
                  <a:cubicBezTo>
                    <a:pt x="305" y="579"/>
                    <a:pt x="302" y="590"/>
                    <a:pt x="300" y="600"/>
                  </a:cubicBezTo>
                  <a:cubicBezTo>
                    <a:pt x="303" y="602"/>
                    <a:pt x="306" y="604"/>
                    <a:pt x="308" y="606"/>
                  </a:cubicBezTo>
                  <a:cubicBezTo>
                    <a:pt x="310" y="605"/>
                    <a:pt x="312" y="604"/>
                    <a:pt x="313" y="603"/>
                  </a:cubicBezTo>
                  <a:cubicBezTo>
                    <a:pt x="322" y="598"/>
                    <a:pt x="330" y="592"/>
                    <a:pt x="339" y="587"/>
                  </a:cubicBezTo>
                  <a:cubicBezTo>
                    <a:pt x="356" y="576"/>
                    <a:pt x="375" y="566"/>
                    <a:pt x="394" y="556"/>
                  </a:cubicBezTo>
                  <a:cubicBezTo>
                    <a:pt x="399" y="554"/>
                    <a:pt x="404" y="551"/>
                    <a:pt x="409" y="549"/>
                  </a:cubicBezTo>
                  <a:cubicBezTo>
                    <a:pt x="414" y="547"/>
                    <a:pt x="419" y="544"/>
                    <a:pt x="424" y="542"/>
                  </a:cubicBezTo>
                  <a:cubicBezTo>
                    <a:pt x="434" y="538"/>
                    <a:pt x="443" y="533"/>
                    <a:pt x="454" y="529"/>
                  </a:cubicBezTo>
                  <a:cubicBezTo>
                    <a:pt x="464" y="525"/>
                    <a:pt x="474" y="521"/>
                    <a:pt x="484" y="517"/>
                  </a:cubicBezTo>
                  <a:cubicBezTo>
                    <a:pt x="495" y="513"/>
                    <a:pt x="505" y="510"/>
                    <a:pt x="515" y="506"/>
                  </a:cubicBezTo>
                  <a:cubicBezTo>
                    <a:pt x="517" y="506"/>
                    <a:pt x="518" y="505"/>
                    <a:pt x="520" y="505"/>
                  </a:cubicBezTo>
                  <a:cubicBezTo>
                    <a:pt x="520" y="504"/>
                    <a:pt x="520" y="504"/>
                    <a:pt x="520" y="504"/>
                  </a:cubicBezTo>
                  <a:cubicBezTo>
                    <a:pt x="520" y="497"/>
                    <a:pt x="522" y="491"/>
                    <a:pt x="525" y="485"/>
                  </a:cubicBezTo>
                  <a:cubicBezTo>
                    <a:pt x="525" y="484"/>
                    <a:pt x="524" y="484"/>
                    <a:pt x="523" y="483"/>
                  </a:cubicBezTo>
                  <a:close/>
                  <a:moveTo>
                    <a:pt x="20" y="456"/>
                  </a:moveTo>
                  <a:cubicBezTo>
                    <a:pt x="26" y="461"/>
                    <a:pt x="31" y="465"/>
                    <a:pt x="37" y="470"/>
                  </a:cubicBezTo>
                  <a:cubicBezTo>
                    <a:pt x="49" y="479"/>
                    <a:pt x="61" y="488"/>
                    <a:pt x="73" y="497"/>
                  </a:cubicBezTo>
                  <a:cubicBezTo>
                    <a:pt x="91" y="509"/>
                    <a:pt x="91" y="509"/>
                    <a:pt x="91" y="509"/>
                  </a:cubicBezTo>
                  <a:cubicBezTo>
                    <a:pt x="97" y="514"/>
                    <a:pt x="103" y="518"/>
                    <a:pt x="110" y="522"/>
                  </a:cubicBezTo>
                  <a:cubicBezTo>
                    <a:pt x="128" y="534"/>
                    <a:pt x="128" y="534"/>
                    <a:pt x="128" y="534"/>
                  </a:cubicBezTo>
                  <a:cubicBezTo>
                    <a:pt x="134" y="538"/>
                    <a:pt x="141" y="542"/>
                    <a:pt x="147" y="546"/>
                  </a:cubicBezTo>
                  <a:cubicBezTo>
                    <a:pt x="153" y="550"/>
                    <a:pt x="160" y="554"/>
                    <a:pt x="166" y="558"/>
                  </a:cubicBezTo>
                  <a:cubicBezTo>
                    <a:pt x="175" y="563"/>
                    <a:pt x="175" y="563"/>
                    <a:pt x="175" y="563"/>
                  </a:cubicBezTo>
                  <a:cubicBezTo>
                    <a:pt x="185" y="569"/>
                    <a:pt x="185" y="569"/>
                    <a:pt x="185" y="569"/>
                  </a:cubicBezTo>
                  <a:cubicBezTo>
                    <a:pt x="204" y="580"/>
                    <a:pt x="204" y="580"/>
                    <a:pt x="204" y="580"/>
                  </a:cubicBezTo>
                  <a:cubicBezTo>
                    <a:pt x="208" y="581"/>
                    <a:pt x="211" y="583"/>
                    <a:pt x="214" y="585"/>
                  </a:cubicBezTo>
                  <a:cubicBezTo>
                    <a:pt x="224" y="590"/>
                    <a:pt x="224" y="590"/>
                    <a:pt x="224" y="590"/>
                  </a:cubicBezTo>
                  <a:cubicBezTo>
                    <a:pt x="236" y="596"/>
                    <a:pt x="248" y="602"/>
                    <a:pt x="260" y="608"/>
                  </a:cubicBezTo>
                  <a:cubicBezTo>
                    <a:pt x="266" y="602"/>
                    <a:pt x="274" y="597"/>
                    <a:pt x="283" y="597"/>
                  </a:cubicBezTo>
                  <a:cubicBezTo>
                    <a:pt x="285" y="586"/>
                    <a:pt x="288" y="575"/>
                    <a:pt x="290" y="564"/>
                  </a:cubicBezTo>
                  <a:cubicBezTo>
                    <a:pt x="293" y="550"/>
                    <a:pt x="297" y="536"/>
                    <a:pt x="300" y="522"/>
                  </a:cubicBezTo>
                  <a:cubicBezTo>
                    <a:pt x="302" y="515"/>
                    <a:pt x="304" y="508"/>
                    <a:pt x="306" y="501"/>
                  </a:cubicBezTo>
                  <a:cubicBezTo>
                    <a:pt x="313" y="481"/>
                    <a:pt x="313" y="481"/>
                    <a:pt x="313" y="481"/>
                  </a:cubicBezTo>
                  <a:cubicBezTo>
                    <a:pt x="317" y="467"/>
                    <a:pt x="322" y="453"/>
                    <a:pt x="327" y="440"/>
                  </a:cubicBezTo>
                  <a:cubicBezTo>
                    <a:pt x="335" y="420"/>
                    <a:pt x="335" y="420"/>
                    <a:pt x="335" y="420"/>
                  </a:cubicBezTo>
                  <a:cubicBezTo>
                    <a:pt x="338" y="413"/>
                    <a:pt x="341" y="406"/>
                    <a:pt x="344" y="400"/>
                  </a:cubicBezTo>
                  <a:cubicBezTo>
                    <a:pt x="349" y="389"/>
                    <a:pt x="353" y="378"/>
                    <a:pt x="358" y="368"/>
                  </a:cubicBezTo>
                  <a:cubicBezTo>
                    <a:pt x="352" y="362"/>
                    <a:pt x="349" y="353"/>
                    <a:pt x="349" y="344"/>
                  </a:cubicBezTo>
                  <a:cubicBezTo>
                    <a:pt x="349" y="340"/>
                    <a:pt x="349" y="337"/>
                    <a:pt x="350" y="334"/>
                  </a:cubicBezTo>
                  <a:cubicBezTo>
                    <a:pt x="347" y="331"/>
                    <a:pt x="343" y="328"/>
                    <a:pt x="339" y="326"/>
                  </a:cubicBezTo>
                  <a:cubicBezTo>
                    <a:pt x="334" y="323"/>
                    <a:pt x="329" y="319"/>
                    <a:pt x="324" y="316"/>
                  </a:cubicBezTo>
                  <a:cubicBezTo>
                    <a:pt x="313" y="309"/>
                    <a:pt x="303" y="303"/>
                    <a:pt x="293" y="297"/>
                  </a:cubicBezTo>
                  <a:cubicBezTo>
                    <a:pt x="283" y="291"/>
                    <a:pt x="273" y="285"/>
                    <a:pt x="263" y="279"/>
                  </a:cubicBezTo>
                  <a:cubicBezTo>
                    <a:pt x="261" y="278"/>
                    <a:pt x="259" y="277"/>
                    <a:pt x="257" y="276"/>
                  </a:cubicBezTo>
                  <a:cubicBezTo>
                    <a:pt x="251" y="283"/>
                    <a:pt x="242" y="287"/>
                    <a:pt x="232" y="287"/>
                  </a:cubicBezTo>
                  <a:cubicBezTo>
                    <a:pt x="225" y="287"/>
                    <a:pt x="219" y="286"/>
                    <a:pt x="214" y="283"/>
                  </a:cubicBezTo>
                  <a:cubicBezTo>
                    <a:pt x="199" y="294"/>
                    <a:pt x="185" y="306"/>
                    <a:pt x="170" y="316"/>
                  </a:cubicBezTo>
                  <a:cubicBezTo>
                    <a:pt x="156" y="326"/>
                    <a:pt x="141" y="335"/>
                    <a:pt x="127" y="344"/>
                  </a:cubicBezTo>
                  <a:cubicBezTo>
                    <a:pt x="113" y="352"/>
                    <a:pt x="100" y="360"/>
                    <a:pt x="87" y="366"/>
                  </a:cubicBezTo>
                  <a:cubicBezTo>
                    <a:pt x="80" y="370"/>
                    <a:pt x="74" y="373"/>
                    <a:pt x="69" y="376"/>
                  </a:cubicBezTo>
                  <a:cubicBezTo>
                    <a:pt x="63" y="379"/>
                    <a:pt x="57" y="381"/>
                    <a:pt x="52" y="383"/>
                  </a:cubicBezTo>
                  <a:cubicBezTo>
                    <a:pt x="41" y="388"/>
                    <a:pt x="32" y="392"/>
                    <a:pt x="24" y="395"/>
                  </a:cubicBezTo>
                  <a:cubicBezTo>
                    <a:pt x="9" y="401"/>
                    <a:pt x="0" y="404"/>
                    <a:pt x="0" y="404"/>
                  </a:cubicBezTo>
                  <a:cubicBezTo>
                    <a:pt x="0" y="417"/>
                    <a:pt x="1" y="430"/>
                    <a:pt x="2" y="442"/>
                  </a:cubicBezTo>
                  <a:cubicBezTo>
                    <a:pt x="8" y="447"/>
                    <a:pt x="14" y="451"/>
                    <a:pt x="20" y="456"/>
                  </a:cubicBezTo>
                  <a:close/>
                  <a:moveTo>
                    <a:pt x="539" y="473"/>
                  </a:moveTo>
                  <a:cubicBezTo>
                    <a:pt x="544" y="470"/>
                    <a:pt x="549" y="469"/>
                    <a:pt x="554" y="469"/>
                  </a:cubicBezTo>
                  <a:cubicBezTo>
                    <a:pt x="567" y="469"/>
                    <a:pt x="579" y="476"/>
                    <a:pt x="585" y="487"/>
                  </a:cubicBezTo>
                  <a:cubicBezTo>
                    <a:pt x="592" y="485"/>
                    <a:pt x="599" y="484"/>
                    <a:pt x="605" y="482"/>
                  </a:cubicBezTo>
                  <a:cubicBezTo>
                    <a:pt x="615" y="480"/>
                    <a:pt x="625" y="478"/>
                    <a:pt x="634" y="477"/>
                  </a:cubicBezTo>
                  <a:cubicBezTo>
                    <a:pt x="643" y="475"/>
                    <a:pt x="652" y="474"/>
                    <a:pt x="661" y="472"/>
                  </a:cubicBezTo>
                  <a:cubicBezTo>
                    <a:pt x="669" y="471"/>
                    <a:pt x="678" y="470"/>
                    <a:pt x="686" y="469"/>
                  </a:cubicBezTo>
                  <a:cubicBezTo>
                    <a:pt x="694" y="468"/>
                    <a:pt x="702" y="467"/>
                    <a:pt x="710" y="467"/>
                  </a:cubicBezTo>
                  <a:cubicBezTo>
                    <a:pt x="717" y="466"/>
                    <a:pt x="724" y="465"/>
                    <a:pt x="731" y="465"/>
                  </a:cubicBezTo>
                  <a:cubicBezTo>
                    <a:pt x="736" y="465"/>
                    <a:pt x="742" y="465"/>
                    <a:pt x="747" y="465"/>
                  </a:cubicBezTo>
                  <a:cubicBezTo>
                    <a:pt x="747" y="458"/>
                    <a:pt x="749" y="451"/>
                    <a:pt x="752" y="446"/>
                  </a:cubicBezTo>
                  <a:cubicBezTo>
                    <a:pt x="751" y="445"/>
                    <a:pt x="750" y="444"/>
                    <a:pt x="749" y="443"/>
                  </a:cubicBezTo>
                  <a:cubicBezTo>
                    <a:pt x="738" y="435"/>
                    <a:pt x="738" y="435"/>
                    <a:pt x="738" y="435"/>
                  </a:cubicBezTo>
                  <a:cubicBezTo>
                    <a:pt x="728" y="427"/>
                    <a:pt x="728" y="427"/>
                    <a:pt x="728" y="427"/>
                  </a:cubicBezTo>
                  <a:cubicBezTo>
                    <a:pt x="707" y="410"/>
                    <a:pt x="707" y="410"/>
                    <a:pt x="707" y="410"/>
                  </a:cubicBezTo>
                  <a:cubicBezTo>
                    <a:pt x="704" y="407"/>
                    <a:pt x="700" y="404"/>
                    <a:pt x="697" y="401"/>
                  </a:cubicBezTo>
                  <a:cubicBezTo>
                    <a:pt x="687" y="392"/>
                    <a:pt x="687" y="392"/>
                    <a:pt x="687" y="392"/>
                  </a:cubicBezTo>
                  <a:cubicBezTo>
                    <a:pt x="667" y="373"/>
                    <a:pt x="667" y="373"/>
                    <a:pt x="667" y="373"/>
                  </a:cubicBezTo>
                  <a:cubicBezTo>
                    <a:pt x="661" y="367"/>
                    <a:pt x="655" y="361"/>
                    <a:pt x="649" y="354"/>
                  </a:cubicBezTo>
                  <a:cubicBezTo>
                    <a:pt x="630" y="334"/>
                    <a:pt x="630" y="334"/>
                    <a:pt x="630" y="334"/>
                  </a:cubicBezTo>
                  <a:cubicBezTo>
                    <a:pt x="626" y="329"/>
                    <a:pt x="626" y="329"/>
                    <a:pt x="626" y="329"/>
                  </a:cubicBezTo>
                  <a:cubicBezTo>
                    <a:pt x="621" y="324"/>
                    <a:pt x="621" y="324"/>
                    <a:pt x="621" y="324"/>
                  </a:cubicBezTo>
                  <a:cubicBezTo>
                    <a:pt x="613" y="314"/>
                    <a:pt x="613" y="314"/>
                    <a:pt x="613" y="314"/>
                  </a:cubicBezTo>
                  <a:cubicBezTo>
                    <a:pt x="596" y="293"/>
                    <a:pt x="596" y="293"/>
                    <a:pt x="596" y="293"/>
                  </a:cubicBezTo>
                  <a:cubicBezTo>
                    <a:pt x="593" y="289"/>
                    <a:pt x="590" y="286"/>
                    <a:pt x="587" y="282"/>
                  </a:cubicBezTo>
                  <a:cubicBezTo>
                    <a:pt x="579" y="271"/>
                    <a:pt x="579" y="271"/>
                    <a:pt x="579" y="271"/>
                  </a:cubicBezTo>
                  <a:cubicBezTo>
                    <a:pt x="574" y="264"/>
                    <a:pt x="569" y="257"/>
                    <a:pt x="563" y="249"/>
                  </a:cubicBezTo>
                  <a:cubicBezTo>
                    <a:pt x="558" y="242"/>
                    <a:pt x="554" y="234"/>
                    <a:pt x="549" y="227"/>
                  </a:cubicBezTo>
                  <a:cubicBezTo>
                    <a:pt x="534" y="204"/>
                    <a:pt x="534" y="204"/>
                    <a:pt x="534" y="204"/>
                  </a:cubicBezTo>
                  <a:cubicBezTo>
                    <a:pt x="531" y="198"/>
                    <a:pt x="528" y="192"/>
                    <a:pt x="525" y="186"/>
                  </a:cubicBezTo>
                  <a:cubicBezTo>
                    <a:pt x="522" y="187"/>
                    <a:pt x="519" y="187"/>
                    <a:pt x="516" y="187"/>
                  </a:cubicBezTo>
                  <a:cubicBezTo>
                    <a:pt x="510" y="187"/>
                    <a:pt x="505" y="186"/>
                    <a:pt x="501" y="184"/>
                  </a:cubicBezTo>
                  <a:cubicBezTo>
                    <a:pt x="499" y="186"/>
                    <a:pt x="497" y="188"/>
                    <a:pt x="495" y="191"/>
                  </a:cubicBezTo>
                  <a:cubicBezTo>
                    <a:pt x="486" y="202"/>
                    <a:pt x="478" y="213"/>
                    <a:pt x="470" y="225"/>
                  </a:cubicBezTo>
                  <a:cubicBezTo>
                    <a:pt x="466" y="231"/>
                    <a:pt x="462" y="237"/>
                    <a:pt x="458" y="242"/>
                  </a:cubicBezTo>
                  <a:cubicBezTo>
                    <a:pt x="456" y="245"/>
                    <a:pt x="453" y="248"/>
                    <a:pt x="452" y="251"/>
                  </a:cubicBezTo>
                  <a:cubicBezTo>
                    <a:pt x="446" y="260"/>
                    <a:pt x="446" y="260"/>
                    <a:pt x="446" y="260"/>
                  </a:cubicBezTo>
                  <a:cubicBezTo>
                    <a:pt x="423" y="296"/>
                    <a:pt x="423" y="296"/>
                    <a:pt x="423" y="296"/>
                  </a:cubicBezTo>
                  <a:cubicBezTo>
                    <a:pt x="419" y="304"/>
                    <a:pt x="414" y="313"/>
                    <a:pt x="409" y="321"/>
                  </a:cubicBezTo>
                  <a:cubicBezTo>
                    <a:pt x="415" y="327"/>
                    <a:pt x="418" y="335"/>
                    <a:pt x="418" y="344"/>
                  </a:cubicBezTo>
                  <a:cubicBezTo>
                    <a:pt x="418" y="348"/>
                    <a:pt x="417" y="352"/>
                    <a:pt x="416" y="356"/>
                  </a:cubicBezTo>
                  <a:cubicBezTo>
                    <a:pt x="420" y="359"/>
                    <a:pt x="424" y="362"/>
                    <a:pt x="428" y="365"/>
                  </a:cubicBezTo>
                  <a:cubicBezTo>
                    <a:pt x="436" y="371"/>
                    <a:pt x="436" y="371"/>
                    <a:pt x="436" y="371"/>
                  </a:cubicBezTo>
                  <a:cubicBezTo>
                    <a:pt x="438" y="373"/>
                    <a:pt x="440" y="375"/>
                    <a:pt x="443" y="377"/>
                  </a:cubicBezTo>
                  <a:cubicBezTo>
                    <a:pt x="448" y="382"/>
                    <a:pt x="453" y="386"/>
                    <a:pt x="457" y="390"/>
                  </a:cubicBezTo>
                  <a:cubicBezTo>
                    <a:pt x="462" y="395"/>
                    <a:pt x="467" y="399"/>
                    <a:pt x="472" y="403"/>
                  </a:cubicBezTo>
                  <a:cubicBezTo>
                    <a:pt x="477" y="407"/>
                    <a:pt x="482" y="412"/>
                    <a:pt x="486" y="416"/>
                  </a:cubicBezTo>
                  <a:cubicBezTo>
                    <a:pt x="495" y="425"/>
                    <a:pt x="504" y="434"/>
                    <a:pt x="512" y="443"/>
                  </a:cubicBezTo>
                  <a:cubicBezTo>
                    <a:pt x="514" y="445"/>
                    <a:pt x="517" y="448"/>
                    <a:pt x="519" y="450"/>
                  </a:cubicBezTo>
                  <a:cubicBezTo>
                    <a:pt x="521" y="452"/>
                    <a:pt x="523" y="454"/>
                    <a:pt x="525" y="457"/>
                  </a:cubicBezTo>
                  <a:cubicBezTo>
                    <a:pt x="529" y="461"/>
                    <a:pt x="533" y="466"/>
                    <a:pt x="537" y="470"/>
                  </a:cubicBezTo>
                  <a:cubicBezTo>
                    <a:pt x="538" y="471"/>
                    <a:pt x="538" y="472"/>
                    <a:pt x="539" y="473"/>
                  </a:cubicBezTo>
                  <a:close/>
                  <a:moveTo>
                    <a:pt x="757" y="440"/>
                  </a:moveTo>
                  <a:cubicBezTo>
                    <a:pt x="763" y="434"/>
                    <a:pt x="772" y="430"/>
                    <a:pt x="781" y="430"/>
                  </a:cubicBezTo>
                  <a:cubicBezTo>
                    <a:pt x="788" y="430"/>
                    <a:pt x="793" y="432"/>
                    <a:pt x="798" y="435"/>
                  </a:cubicBezTo>
                  <a:cubicBezTo>
                    <a:pt x="800" y="423"/>
                    <a:pt x="800" y="412"/>
                    <a:pt x="800" y="400"/>
                  </a:cubicBezTo>
                  <a:cubicBezTo>
                    <a:pt x="800" y="256"/>
                    <a:pt x="724" y="130"/>
                    <a:pt x="610" y="60"/>
                  </a:cubicBezTo>
                  <a:cubicBezTo>
                    <a:pt x="603" y="68"/>
                    <a:pt x="595" y="75"/>
                    <a:pt x="587" y="83"/>
                  </a:cubicBezTo>
                  <a:cubicBezTo>
                    <a:pt x="579" y="91"/>
                    <a:pt x="572" y="99"/>
                    <a:pt x="564" y="107"/>
                  </a:cubicBezTo>
                  <a:cubicBezTo>
                    <a:pt x="543" y="131"/>
                    <a:pt x="543" y="131"/>
                    <a:pt x="543" y="131"/>
                  </a:cubicBezTo>
                  <a:cubicBezTo>
                    <a:pt x="548" y="137"/>
                    <a:pt x="551" y="144"/>
                    <a:pt x="551" y="153"/>
                  </a:cubicBezTo>
                  <a:cubicBezTo>
                    <a:pt x="551" y="162"/>
                    <a:pt x="547" y="171"/>
                    <a:pt x="541" y="177"/>
                  </a:cubicBezTo>
                  <a:cubicBezTo>
                    <a:pt x="551" y="194"/>
                    <a:pt x="551" y="194"/>
                    <a:pt x="551" y="194"/>
                  </a:cubicBezTo>
                  <a:cubicBezTo>
                    <a:pt x="566" y="216"/>
                    <a:pt x="566" y="216"/>
                    <a:pt x="566" y="216"/>
                  </a:cubicBezTo>
                  <a:cubicBezTo>
                    <a:pt x="570" y="223"/>
                    <a:pt x="575" y="231"/>
                    <a:pt x="580" y="238"/>
                  </a:cubicBezTo>
                  <a:cubicBezTo>
                    <a:pt x="585" y="245"/>
                    <a:pt x="590" y="252"/>
                    <a:pt x="596" y="259"/>
                  </a:cubicBezTo>
                  <a:cubicBezTo>
                    <a:pt x="603" y="270"/>
                    <a:pt x="603" y="270"/>
                    <a:pt x="603" y="270"/>
                  </a:cubicBezTo>
                  <a:cubicBezTo>
                    <a:pt x="606" y="274"/>
                    <a:pt x="608" y="277"/>
                    <a:pt x="611" y="281"/>
                  </a:cubicBezTo>
                  <a:cubicBezTo>
                    <a:pt x="628" y="302"/>
                    <a:pt x="628" y="302"/>
                    <a:pt x="628" y="302"/>
                  </a:cubicBezTo>
                  <a:cubicBezTo>
                    <a:pt x="636" y="312"/>
                    <a:pt x="636" y="312"/>
                    <a:pt x="636" y="312"/>
                  </a:cubicBezTo>
                  <a:cubicBezTo>
                    <a:pt x="640" y="317"/>
                    <a:pt x="640" y="317"/>
                    <a:pt x="640" y="317"/>
                  </a:cubicBezTo>
                  <a:cubicBezTo>
                    <a:pt x="644" y="322"/>
                    <a:pt x="644" y="322"/>
                    <a:pt x="644" y="322"/>
                  </a:cubicBezTo>
                  <a:cubicBezTo>
                    <a:pt x="661" y="342"/>
                    <a:pt x="661" y="342"/>
                    <a:pt x="661" y="342"/>
                  </a:cubicBezTo>
                  <a:cubicBezTo>
                    <a:pt x="667" y="349"/>
                    <a:pt x="673" y="356"/>
                    <a:pt x="679" y="362"/>
                  </a:cubicBezTo>
                  <a:cubicBezTo>
                    <a:pt x="697" y="381"/>
                    <a:pt x="697" y="381"/>
                    <a:pt x="697" y="381"/>
                  </a:cubicBezTo>
                  <a:cubicBezTo>
                    <a:pt x="706" y="391"/>
                    <a:pt x="706" y="391"/>
                    <a:pt x="706" y="391"/>
                  </a:cubicBezTo>
                  <a:cubicBezTo>
                    <a:pt x="709" y="394"/>
                    <a:pt x="712" y="397"/>
                    <a:pt x="716" y="401"/>
                  </a:cubicBezTo>
                  <a:cubicBezTo>
                    <a:pt x="735" y="419"/>
                    <a:pt x="735" y="419"/>
                    <a:pt x="735" y="419"/>
                  </a:cubicBezTo>
                  <a:cubicBezTo>
                    <a:pt x="744" y="429"/>
                    <a:pt x="744" y="429"/>
                    <a:pt x="744" y="429"/>
                  </a:cubicBezTo>
                  <a:cubicBezTo>
                    <a:pt x="754" y="438"/>
                    <a:pt x="754" y="438"/>
                    <a:pt x="754" y="438"/>
                  </a:cubicBezTo>
                  <a:cubicBezTo>
                    <a:pt x="755" y="439"/>
                    <a:pt x="756" y="439"/>
                    <a:pt x="757" y="440"/>
                  </a:cubicBezTo>
                  <a:close/>
                  <a:moveTo>
                    <a:pt x="167" y="725"/>
                  </a:moveTo>
                  <a:cubicBezTo>
                    <a:pt x="199" y="748"/>
                    <a:pt x="234" y="766"/>
                    <a:pt x="271" y="779"/>
                  </a:cubicBezTo>
                  <a:cubicBezTo>
                    <a:pt x="270" y="764"/>
                    <a:pt x="270" y="750"/>
                    <a:pt x="270" y="736"/>
                  </a:cubicBezTo>
                  <a:cubicBezTo>
                    <a:pt x="271" y="714"/>
                    <a:pt x="271" y="714"/>
                    <a:pt x="271" y="714"/>
                  </a:cubicBezTo>
                  <a:cubicBezTo>
                    <a:pt x="271" y="703"/>
                    <a:pt x="271" y="703"/>
                    <a:pt x="271" y="703"/>
                  </a:cubicBezTo>
                  <a:cubicBezTo>
                    <a:pt x="272" y="693"/>
                    <a:pt x="272" y="693"/>
                    <a:pt x="272" y="693"/>
                  </a:cubicBezTo>
                  <a:cubicBezTo>
                    <a:pt x="273" y="671"/>
                    <a:pt x="273" y="671"/>
                    <a:pt x="273" y="671"/>
                  </a:cubicBezTo>
                  <a:cubicBezTo>
                    <a:pt x="273" y="669"/>
                    <a:pt x="274" y="667"/>
                    <a:pt x="274" y="665"/>
                  </a:cubicBezTo>
                  <a:cubicBezTo>
                    <a:pt x="269" y="663"/>
                    <a:pt x="265" y="660"/>
                    <a:pt x="261" y="657"/>
                  </a:cubicBezTo>
                  <a:cubicBezTo>
                    <a:pt x="259" y="658"/>
                    <a:pt x="257" y="660"/>
                    <a:pt x="254" y="661"/>
                  </a:cubicBezTo>
                  <a:cubicBezTo>
                    <a:pt x="248" y="666"/>
                    <a:pt x="242" y="670"/>
                    <a:pt x="236" y="675"/>
                  </a:cubicBezTo>
                  <a:cubicBezTo>
                    <a:pt x="232" y="677"/>
                    <a:pt x="230" y="679"/>
                    <a:pt x="227" y="681"/>
                  </a:cubicBezTo>
                  <a:cubicBezTo>
                    <a:pt x="224" y="683"/>
                    <a:pt x="221" y="685"/>
                    <a:pt x="219" y="687"/>
                  </a:cubicBezTo>
                  <a:cubicBezTo>
                    <a:pt x="213" y="691"/>
                    <a:pt x="208" y="694"/>
                    <a:pt x="204" y="698"/>
                  </a:cubicBezTo>
                  <a:cubicBezTo>
                    <a:pt x="201" y="699"/>
                    <a:pt x="199" y="701"/>
                    <a:pt x="197" y="703"/>
                  </a:cubicBezTo>
                  <a:cubicBezTo>
                    <a:pt x="195" y="704"/>
                    <a:pt x="193" y="706"/>
                    <a:pt x="191" y="707"/>
                  </a:cubicBezTo>
                  <a:cubicBezTo>
                    <a:pt x="177" y="718"/>
                    <a:pt x="168" y="725"/>
                    <a:pt x="168" y="725"/>
                  </a:cubicBezTo>
                  <a:cubicBezTo>
                    <a:pt x="168" y="724"/>
                    <a:pt x="176" y="717"/>
                    <a:pt x="188" y="704"/>
                  </a:cubicBezTo>
                  <a:cubicBezTo>
                    <a:pt x="195" y="697"/>
                    <a:pt x="203" y="689"/>
                    <a:pt x="213" y="680"/>
                  </a:cubicBezTo>
                  <a:cubicBezTo>
                    <a:pt x="223" y="671"/>
                    <a:pt x="235" y="662"/>
                    <a:pt x="247" y="651"/>
                  </a:cubicBezTo>
                  <a:cubicBezTo>
                    <a:pt x="249" y="649"/>
                    <a:pt x="251" y="648"/>
                    <a:pt x="253" y="646"/>
                  </a:cubicBezTo>
                  <a:cubicBezTo>
                    <a:pt x="251" y="642"/>
                    <a:pt x="250" y="637"/>
                    <a:pt x="250" y="632"/>
                  </a:cubicBezTo>
                  <a:cubicBezTo>
                    <a:pt x="250" y="630"/>
                    <a:pt x="250" y="629"/>
                    <a:pt x="251" y="627"/>
                  </a:cubicBezTo>
                  <a:cubicBezTo>
                    <a:pt x="238" y="622"/>
                    <a:pt x="226" y="615"/>
                    <a:pt x="214" y="609"/>
                  </a:cubicBezTo>
                  <a:cubicBezTo>
                    <a:pt x="204" y="603"/>
                    <a:pt x="204" y="603"/>
                    <a:pt x="204" y="603"/>
                  </a:cubicBezTo>
                  <a:cubicBezTo>
                    <a:pt x="201" y="601"/>
                    <a:pt x="198" y="599"/>
                    <a:pt x="194" y="597"/>
                  </a:cubicBezTo>
                  <a:cubicBezTo>
                    <a:pt x="175" y="586"/>
                    <a:pt x="175" y="586"/>
                    <a:pt x="175" y="586"/>
                  </a:cubicBezTo>
                  <a:cubicBezTo>
                    <a:pt x="165" y="580"/>
                    <a:pt x="165" y="580"/>
                    <a:pt x="165" y="580"/>
                  </a:cubicBezTo>
                  <a:cubicBezTo>
                    <a:pt x="156" y="574"/>
                    <a:pt x="156" y="574"/>
                    <a:pt x="156" y="574"/>
                  </a:cubicBezTo>
                  <a:cubicBezTo>
                    <a:pt x="150" y="569"/>
                    <a:pt x="143" y="565"/>
                    <a:pt x="137" y="561"/>
                  </a:cubicBezTo>
                  <a:cubicBezTo>
                    <a:pt x="131" y="557"/>
                    <a:pt x="125" y="552"/>
                    <a:pt x="119" y="548"/>
                  </a:cubicBezTo>
                  <a:cubicBezTo>
                    <a:pt x="101" y="534"/>
                    <a:pt x="101" y="534"/>
                    <a:pt x="101" y="534"/>
                  </a:cubicBezTo>
                  <a:cubicBezTo>
                    <a:pt x="95" y="530"/>
                    <a:pt x="89" y="525"/>
                    <a:pt x="83" y="520"/>
                  </a:cubicBezTo>
                  <a:cubicBezTo>
                    <a:pt x="66" y="505"/>
                    <a:pt x="66" y="505"/>
                    <a:pt x="66" y="505"/>
                  </a:cubicBezTo>
                  <a:cubicBezTo>
                    <a:pt x="60" y="501"/>
                    <a:pt x="55" y="495"/>
                    <a:pt x="49" y="490"/>
                  </a:cubicBezTo>
                  <a:cubicBezTo>
                    <a:pt x="44" y="485"/>
                    <a:pt x="38" y="480"/>
                    <a:pt x="33" y="475"/>
                  </a:cubicBezTo>
                  <a:cubicBezTo>
                    <a:pt x="23" y="464"/>
                    <a:pt x="12" y="453"/>
                    <a:pt x="2" y="442"/>
                  </a:cubicBezTo>
                  <a:cubicBezTo>
                    <a:pt x="14" y="559"/>
                    <a:pt x="77" y="661"/>
                    <a:pt x="167" y="725"/>
                  </a:cubicBezTo>
                  <a:close/>
                  <a:moveTo>
                    <a:pt x="60" y="189"/>
                  </a:moveTo>
                  <a:cubicBezTo>
                    <a:pt x="22" y="250"/>
                    <a:pt x="0" y="322"/>
                    <a:pt x="0" y="400"/>
                  </a:cubicBezTo>
                  <a:cubicBezTo>
                    <a:pt x="0" y="402"/>
                    <a:pt x="0" y="403"/>
                    <a:pt x="0" y="404"/>
                  </a:cubicBezTo>
                  <a:cubicBezTo>
                    <a:pt x="0" y="404"/>
                    <a:pt x="8" y="399"/>
                    <a:pt x="22" y="391"/>
                  </a:cubicBezTo>
                  <a:cubicBezTo>
                    <a:pt x="29" y="387"/>
                    <a:pt x="38" y="381"/>
                    <a:pt x="47" y="375"/>
                  </a:cubicBezTo>
                  <a:cubicBezTo>
                    <a:pt x="57" y="369"/>
                    <a:pt x="68" y="362"/>
                    <a:pt x="80" y="354"/>
                  </a:cubicBezTo>
                  <a:cubicBezTo>
                    <a:pt x="83" y="352"/>
                    <a:pt x="86" y="350"/>
                    <a:pt x="89" y="348"/>
                  </a:cubicBezTo>
                  <a:cubicBezTo>
                    <a:pt x="92" y="346"/>
                    <a:pt x="95" y="344"/>
                    <a:pt x="98" y="342"/>
                  </a:cubicBezTo>
                  <a:cubicBezTo>
                    <a:pt x="104" y="338"/>
                    <a:pt x="110" y="333"/>
                    <a:pt x="117" y="329"/>
                  </a:cubicBezTo>
                  <a:cubicBezTo>
                    <a:pt x="124" y="324"/>
                    <a:pt x="130" y="319"/>
                    <a:pt x="137" y="314"/>
                  </a:cubicBezTo>
                  <a:cubicBezTo>
                    <a:pt x="144" y="309"/>
                    <a:pt x="151" y="304"/>
                    <a:pt x="157" y="299"/>
                  </a:cubicBezTo>
                  <a:cubicBezTo>
                    <a:pt x="164" y="293"/>
                    <a:pt x="172" y="288"/>
                    <a:pt x="178" y="282"/>
                  </a:cubicBezTo>
                  <a:cubicBezTo>
                    <a:pt x="185" y="276"/>
                    <a:pt x="192" y="271"/>
                    <a:pt x="199" y="265"/>
                  </a:cubicBezTo>
                  <a:cubicBezTo>
                    <a:pt x="198" y="261"/>
                    <a:pt x="197" y="257"/>
                    <a:pt x="197" y="253"/>
                  </a:cubicBezTo>
                  <a:cubicBezTo>
                    <a:pt x="197" y="250"/>
                    <a:pt x="197" y="248"/>
                    <a:pt x="198" y="245"/>
                  </a:cubicBezTo>
                  <a:cubicBezTo>
                    <a:pt x="191" y="242"/>
                    <a:pt x="185" y="239"/>
                    <a:pt x="178" y="236"/>
                  </a:cubicBezTo>
                  <a:cubicBezTo>
                    <a:pt x="161" y="229"/>
                    <a:pt x="145" y="221"/>
                    <a:pt x="131" y="216"/>
                  </a:cubicBezTo>
                  <a:cubicBezTo>
                    <a:pt x="124" y="213"/>
                    <a:pt x="117" y="210"/>
                    <a:pt x="111" y="207"/>
                  </a:cubicBezTo>
                  <a:cubicBezTo>
                    <a:pt x="104" y="205"/>
                    <a:pt x="99" y="203"/>
                    <a:pt x="93" y="201"/>
                  </a:cubicBezTo>
                  <a:cubicBezTo>
                    <a:pt x="74" y="194"/>
                    <a:pt x="62" y="189"/>
                    <a:pt x="60" y="189"/>
                  </a:cubicBezTo>
                  <a:cubicBezTo>
                    <a:pt x="62" y="189"/>
                    <a:pt x="74" y="192"/>
                    <a:pt x="95" y="197"/>
                  </a:cubicBezTo>
                  <a:cubicBezTo>
                    <a:pt x="106" y="199"/>
                    <a:pt x="119" y="203"/>
                    <a:pt x="134" y="207"/>
                  </a:cubicBezTo>
                  <a:cubicBezTo>
                    <a:pt x="141" y="209"/>
                    <a:pt x="149" y="212"/>
                    <a:pt x="157" y="215"/>
                  </a:cubicBezTo>
                  <a:cubicBezTo>
                    <a:pt x="166" y="218"/>
                    <a:pt x="174" y="221"/>
                    <a:pt x="184" y="224"/>
                  </a:cubicBezTo>
                  <a:cubicBezTo>
                    <a:pt x="190" y="226"/>
                    <a:pt x="197" y="229"/>
                    <a:pt x="204" y="232"/>
                  </a:cubicBezTo>
                  <a:cubicBezTo>
                    <a:pt x="210" y="223"/>
                    <a:pt x="220" y="218"/>
                    <a:pt x="232" y="218"/>
                  </a:cubicBezTo>
                  <a:cubicBezTo>
                    <a:pt x="237" y="218"/>
                    <a:pt x="243" y="219"/>
                    <a:pt x="248" y="222"/>
                  </a:cubicBezTo>
                  <a:cubicBezTo>
                    <a:pt x="251" y="219"/>
                    <a:pt x="251" y="219"/>
                    <a:pt x="251" y="219"/>
                  </a:cubicBezTo>
                  <a:cubicBezTo>
                    <a:pt x="255" y="216"/>
                    <a:pt x="258" y="212"/>
                    <a:pt x="261" y="209"/>
                  </a:cubicBezTo>
                  <a:cubicBezTo>
                    <a:pt x="268" y="202"/>
                    <a:pt x="275" y="196"/>
                    <a:pt x="281" y="190"/>
                  </a:cubicBezTo>
                  <a:cubicBezTo>
                    <a:pt x="288" y="183"/>
                    <a:pt x="294" y="176"/>
                    <a:pt x="300" y="170"/>
                  </a:cubicBezTo>
                  <a:cubicBezTo>
                    <a:pt x="303" y="167"/>
                    <a:pt x="306" y="164"/>
                    <a:pt x="309" y="160"/>
                  </a:cubicBezTo>
                  <a:cubicBezTo>
                    <a:pt x="312" y="157"/>
                    <a:pt x="315" y="154"/>
                    <a:pt x="318" y="150"/>
                  </a:cubicBezTo>
                  <a:cubicBezTo>
                    <a:pt x="324" y="144"/>
                    <a:pt x="330" y="138"/>
                    <a:pt x="336" y="131"/>
                  </a:cubicBezTo>
                  <a:cubicBezTo>
                    <a:pt x="341" y="125"/>
                    <a:pt x="346" y="119"/>
                    <a:pt x="351" y="112"/>
                  </a:cubicBezTo>
                  <a:cubicBezTo>
                    <a:pt x="354" y="109"/>
                    <a:pt x="357" y="106"/>
                    <a:pt x="359" y="103"/>
                  </a:cubicBezTo>
                  <a:cubicBezTo>
                    <a:pt x="360" y="102"/>
                    <a:pt x="362" y="100"/>
                    <a:pt x="363" y="99"/>
                  </a:cubicBezTo>
                  <a:cubicBezTo>
                    <a:pt x="364" y="97"/>
                    <a:pt x="365" y="96"/>
                    <a:pt x="366" y="94"/>
                  </a:cubicBezTo>
                  <a:cubicBezTo>
                    <a:pt x="371" y="89"/>
                    <a:pt x="376" y="83"/>
                    <a:pt x="380" y="77"/>
                  </a:cubicBezTo>
                  <a:cubicBezTo>
                    <a:pt x="389" y="66"/>
                    <a:pt x="396" y="56"/>
                    <a:pt x="403" y="47"/>
                  </a:cubicBezTo>
                  <a:cubicBezTo>
                    <a:pt x="407" y="42"/>
                    <a:pt x="410" y="38"/>
                    <a:pt x="413" y="34"/>
                  </a:cubicBezTo>
                  <a:cubicBezTo>
                    <a:pt x="416" y="30"/>
                    <a:pt x="418" y="26"/>
                    <a:pt x="421" y="23"/>
                  </a:cubicBezTo>
                  <a:cubicBezTo>
                    <a:pt x="425" y="16"/>
                    <a:pt x="429" y="11"/>
                    <a:pt x="432" y="7"/>
                  </a:cubicBezTo>
                  <a:cubicBezTo>
                    <a:pt x="435" y="4"/>
                    <a:pt x="436" y="2"/>
                    <a:pt x="436" y="2"/>
                  </a:cubicBezTo>
                  <a:cubicBezTo>
                    <a:pt x="424" y="1"/>
                    <a:pt x="412" y="0"/>
                    <a:pt x="400" y="0"/>
                  </a:cubicBezTo>
                  <a:cubicBezTo>
                    <a:pt x="257" y="0"/>
                    <a:pt x="131" y="75"/>
                    <a:pt x="60" y="189"/>
                  </a:cubicBezTo>
                  <a:close/>
                  <a:moveTo>
                    <a:pt x="648" y="714"/>
                  </a:moveTo>
                  <a:cubicBezTo>
                    <a:pt x="633" y="714"/>
                    <a:pt x="618" y="714"/>
                    <a:pt x="603" y="714"/>
                  </a:cubicBezTo>
                  <a:cubicBezTo>
                    <a:pt x="596" y="714"/>
                    <a:pt x="588" y="713"/>
                    <a:pt x="581" y="713"/>
                  </a:cubicBezTo>
                  <a:cubicBezTo>
                    <a:pt x="558" y="712"/>
                    <a:pt x="558" y="712"/>
                    <a:pt x="558" y="712"/>
                  </a:cubicBezTo>
                  <a:cubicBezTo>
                    <a:pt x="551" y="712"/>
                    <a:pt x="543" y="710"/>
                    <a:pt x="536" y="710"/>
                  </a:cubicBezTo>
                  <a:cubicBezTo>
                    <a:pt x="513" y="707"/>
                    <a:pt x="513" y="707"/>
                    <a:pt x="513" y="707"/>
                  </a:cubicBezTo>
                  <a:cubicBezTo>
                    <a:pt x="506" y="706"/>
                    <a:pt x="499" y="705"/>
                    <a:pt x="491" y="704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58" y="698"/>
                    <a:pt x="458" y="698"/>
                    <a:pt x="458" y="698"/>
                  </a:cubicBezTo>
                  <a:cubicBezTo>
                    <a:pt x="447" y="695"/>
                    <a:pt x="447" y="695"/>
                    <a:pt x="447" y="695"/>
                  </a:cubicBezTo>
                  <a:cubicBezTo>
                    <a:pt x="439" y="694"/>
                    <a:pt x="432" y="692"/>
                    <a:pt x="425" y="690"/>
                  </a:cubicBezTo>
                  <a:cubicBezTo>
                    <a:pt x="414" y="688"/>
                    <a:pt x="414" y="688"/>
                    <a:pt x="414" y="688"/>
                  </a:cubicBezTo>
                  <a:cubicBezTo>
                    <a:pt x="410" y="687"/>
                    <a:pt x="406" y="686"/>
                    <a:pt x="403" y="685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66" y="675"/>
                    <a:pt x="352" y="669"/>
                    <a:pt x="338" y="664"/>
                  </a:cubicBezTo>
                  <a:cubicBezTo>
                    <a:pt x="329" y="661"/>
                    <a:pt x="320" y="658"/>
                    <a:pt x="311" y="654"/>
                  </a:cubicBezTo>
                  <a:cubicBezTo>
                    <a:pt x="305" y="661"/>
                    <a:pt x="296" y="666"/>
                    <a:pt x="286" y="666"/>
                  </a:cubicBezTo>
                  <a:cubicBezTo>
                    <a:pt x="284" y="675"/>
                    <a:pt x="283" y="685"/>
                    <a:pt x="281" y="69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78" y="715"/>
                    <a:pt x="278" y="715"/>
                    <a:pt x="278" y="715"/>
                  </a:cubicBezTo>
                  <a:cubicBezTo>
                    <a:pt x="275" y="736"/>
                    <a:pt x="275" y="736"/>
                    <a:pt x="275" y="736"/>
                  </a:cubicBezTo>
                  <a:cubicBezTo>
                    <a:pt x="274" y="750"/>
                    <a:pt x="273" y="764"/>
                    <a:pt x="271" y="779"/>
                  </a:cubicBezTo>
                  <a:cubicBezTo>
                    <a:pt x="311" y="793"/>
                    <a:pt x="355" y="800"/>
                    <a:pt x="400" y="800"/>
                  </a:cubicBezTo>
                  <a:cubicBezTo>
                    <a:pt x="494" y="800"/>
                    <a:pt x="580" y="768"/>
                    <a:pt x="648" y="714"/>
                  </a:cubicBezTo>
                  <a:close/>
                  <a:moveTo>
                    <a:pt x="648" y="714"/>
                  </a:moveTo>
                  <a:cubicBezTo>
                    <a:pt x="658" y="706"/>
                    <a:pt x="668" y="697"/>
                    <a:pt x="677" y="689"/>
                  </a:cubicBezTo>
                  <a:cubicBezTo>
                    <a:pt x="730" y="638"/>
                    <a:pt x="769" y="572"/>
                    <a:pt x="788" y="499"/>
                  </a:cubicBezTo>
                  <a:cubicBezTo>
                    <a:pt x="786" y="499"/>
                    <a:pt x="784" y="500"/>
                    <a:pt x="781" y="500"/>
                  </a:cubicBezTo>
                  <a:cubicBezTo>
                    <a:pt x="764" y="500"/>
                    <a:pt x="750" y="487"/>
                    <a:pt x="747" y="471"/>
                  </a:cubicBezTo>
                  <a:cubicBezTo>
                    <a:pt x="742" y="471"/>
                    <a:pt x="737" y="472"/>
                    <a:pt x="731" y="473"/>
                  </a:cubicBezTo>
                  <a:cubicBezTo>
                    <a:pt x="725" y="473"/>
                    <a:pt x="718" y="475"/>
                    <a:pt x="711" y="476"/>
                  </a:cubicBezTo>
                  <a:cubicBezTo>
                    <a:pt x="703" y="478"/>
                    <a:pt x="696" y="479"/>
                    <a:pt x="688" y="480"/>
                  </a:cubicBezTo>
                  <a:cubicBezTo>
                    <a:pt x="680" y="482"/>
                    <a:pt x="671" y="483"/>
                    <a:pt x="663" y="485"/>
                  </a:cubicBezTo>
                  <a:cubicBezTo>
                    <a:pt x="655" y="487"/>
                    <a:pt x="646" y="489"/>
                    <a:pt x="637" y="491"/>
                  </a:cubicBezTo>
                  <a:cubicBezTo>
                    <a:pt x="628" y="493"/>
                    <a:pt x="618" y="495"/>
                    <a:pt x="609" y="498"/>
                  </a:cubicBezTo>
                  <a:cubicBezTo>
                    <a:pt x="603" y="500"/>
                    <a:pt x="596" y="502"/>
                    <a:pt x="589" y="504"/>
                  </a:cubicBezTo>
                  <a:cubicBezTo>
                    <a:pt x="589" y="504"/>
                    <a:pt x="589" y="504"/>
                    <a:pt x="589" y="504"/>
                  </a:cubicBezTo>
                  <a:cubicBezTo>
                    <a:pt x="589" y="512"/>
                    <a:pt x="586" y="520"/>
                    <a:pt x="582" y="526"/>
                  </a:cubicBezTo>
                  <a:cubicBezTo>
                    <a:pt x="595" y="542"/>
                    <a:pt x="606" y="560"/>
                    <a:pt x="616" y="576"/>
                  </a:cubicBezTo>
                  <a:cubicBezTo>
                    <a:pt x="619" y="580"/>
                    <a:pt x="622" y="584"/>
                    <a:pt x="624" y="588"/>
                  </a:cubicBezTo>
                  <a:cubicBezTo>
                    <a:pt x="627" y="591"/>
                    <a:pt x="629" y="595"/>
                    <a:pt x="631" y="599"/>
                  </a:cubicBezTo>
                  <a:cubicBezTo>
                    <a:pt x="635" y="607"/>
                    <a:pt x="639" y="614"/>
                    <a:pt x="643" y="621"/>
                  </a:cubicBezTo>
                  <a:cubicBezTo>
                    <a:pt x="647" y="628"/>
                    <a:pt x="651" y="634"/>
                    <a:pt x="654" y="640"/>
                  </a:cubicBezTo>
                  <a:cubicBezTo>
                    <a:pt x="657" y="646"/>
                    <a:pt x="659" y="652"/>
                    <a:pt x="662" y="657"/>
                  </a:cubicBezTo>
                  <a:cubicBezTo>
                    <a:pt x="667" y="667"/>
                    <a:pt x="671" y="675"/>
                    <a:pt x="673" y="680"/>
                  </a:cubicBezTo>
                  <a:cubicBezTo>
                    <a:pt x="675" y="685"/>
                    <a:pt x="677" y="688"/>
                    <a:pt x="677" y="688"/>
                  </a:cubicBezTo>
                  <a:cubicBezTo>
                    <a:pt x="677" y="688"/>
                    <a:pt x="675" y="685"/>
                    <a:pt x="672" y="681"/>
                  </a:cubicBezTo>
                  <a:cubicBezTo>
                    <a:pt x="669" y="676"/>
                    <a:pt x="664" y="668"/>
                    <a:pt x="658" y="659"/>
                  </a:cubicBezTo>
                  <a:cubicBezTo>
                    <a:pt x="655" y="654"/>
                    <a:pt x="652" y="649"/>
                    <a:pt x="649" y="643"/>
                  </a:cubicBezTo>
                  <a:cubicBezTo>
                    <a:pt x="645" y="637"/>
                    <a:pt x="641" y="631"/>
                    <a:pt x="636" y="625"/>
                  </a:cubicBezTo>
                  <a:cubicBezTo>
                    <a:pt x="632" y="619"/>
                    <a:pt x="627" y="612"/>
                    <a:pt x="622" y="605"/>
                  </a:cubicBezTo>
                  <a:cubicBezTo>
                    <a:pt x="620" y="601"/>
                    <a:pt x="618" y="597"/>
                    <a:pt x="615" y="594"/>
                  </a:cubicBezTo>
                  <a:cubicBezTo>
                    <a:pt x="612" y="590"/>
                    <a:pt x="609" y="586"/>
                    <a:pt x="606" y="583"/>
                  </a:cubicBezTo>
                  <a:cubicBezTo>
                    <a:pt x="601" y="575"/>
                    <a:pt x="595" y="567"/>
                    <a:pt x="589" y="559"/>
                  </a:cubicBezTo>
                  <a:cubicBezTo>
                    <a:pt x="586" y="555"/>
                    <a:pt x="582" y="551"/>
                    <a:pt x="579" y="547"/>
                  </a:cubicBezTo>
                  <a:cubicBezTo>
                    <a:pt x="576" y="543"/>
                    <a:pt x="573" y="539"/>
                    <a:pt x="569" y="535"/>
                  </a:cubicBezTo>
                  <a:cubicBezTo>
                    <a:pt x="565" y="537"/>
                    <a:pt x="560" y="539"/>
                    <a:pt x="554" y="539"/>
                  </a:cubicBezTo>
                  <a:cubicBezTo>
                    <a:pt x="542" y="539"/>
                    <a:pt x="532" y="533"/>
                    <a:pt x="526" y="523"/>
                  </a:cubicBezTo>
                  <a:cubicBezTo>
                    <a:pt x="524" y="524"/>
                    <a:pt x="523" y="524"/>
                    <a:pt x="521" y="525"/>
                  </a:cubicBezTo>
                  <a:cubicBezTo>
                    <a:pt x="511" y="529"/>
                    <a:pt x="501" y="532"/>
                    <a:pt x="491" y="536"/>
                  </a:cubicBezTo>
                  <a:cubicBezTo>
                    <a:pt x="481" y="540"/>
                    <a:pt x="472" y="544"/>
                    <a:pt x="462" y="548"/>
                  </a:cubicBezTo>
                  <a:cubicBezTo>
                    <a:pt x="452" y="552"/>
                    <a:pt x="442" y="557"/>
                    <a:pt x="432" y="561"/>
                  </a:cubicBezTo>
                  <a:cubicBezTo>
                    <a:pt x="427" y="563"/>
                    <a:pt x="422" y="565"/>
                    <a:pt x="418" y="567"/>
                  </a:cubicBezTo>
                  <a:cubicBezTo>
                    <a:pt x="413" y="570"/>
                    <a:pt x="408" y="572"/>
                    <a:pt x="403" y="574"/>
                  </a:cubicBezTo>
                  <a:cubicBezTo>
                    <a:pt x="394" y="579"/>
                    <a:pt x="384" y="584"/>
                    <a:pt x="375" y="589"/>
                  </a:cubicBezTo>
                  <a:cubicBezTo>
                    <a:pt x="366" y="594"/>
                    <a:pt x="357" y="598"/>
                    <a:pt x="348" y="603"/>
                  </a:cubicBezTo>
                  <a:cubicBezTo>
                    <a:pt x="340" y="608"/>
                    <a:pt x="331" y="613"/>
                    <a:pt x="323" y="618"/>
                  </a:cubicBezTo>
                  <a:cubicBezTo>
                    <a:pt x="321" y="619"/>
                    <a:pt x="320" y="620"/>
                    <a:pt x="318" y="621"/>
                  </a:cubicBezTo>
                  <a:cubicBezTo>
                    <a:pt x="319" y="624"/>
                    <a:pt x="320" y="628"/>
                    <a:pt x="320" y="632"/>
                  </a:cubicBezTo>
                  <a:cubicBezTo>
                    <a:pt x="320" y="632"/>
                    <a:pt x="320" y="633"/>
                    <a:pt x="320" y="634"/>
                  </a:cubicBezTo>
                  <a:cubicBezTo>
                    <a:pt x="328" y="638"/>
                    <a:pt x="337" y="641"/>
                    <a:pt x="346" y="644"/>
                  </a:cubicBezTo>
                  <a:cubicBezTo>
                    <a:pt x="366" y="652"/>
                    <a:pt x="366" y="652"/>
                    <a:pt x="366" y="652"/>
                  </a:cubicBezTo>
                  <a:cubicBezTo>
                    <a:pt x="373" y="654"/>
                    <a:pt x="380" y="657"/>
                    <a:pt x="387" y="659"/>
                  </a:cubicBezTo>
                  <a:cubicBezTo>
                    <a:pt x="408" y="666"/>
                    <a:pt x="408" y="666"/>
                    <a:pt x="408" y="666"/>
                  </a:cubicBezTo>
                  <a:cubicBezTo>
                    <a:pt x="412" y="667"/>
                    <a:pt x="415" y="668"/>
                    <a:pt x="419" y="669"/>
                  </a:cubicBezTo>
                  <a:cubicBezTo>
                    <a:pt x="429" y="672"/>
                    <a:pt x="429" y="672"/>
                    <a:pt x="429" y="672"/>
                  </a:cubicBezTo>
                  <a:cubicBezTo>
                    <a:pt x="437" y="674"/>
                    <a:pt x="444" y="676"/>
                    <a:pt x="451" y="678"/>
                  </a:cubicBezTo>
                  <a:cubicBezTo>
                    <a:pt x="462" y="681"/>
                    <a:pt x="462" y="681"/>
                    <a:pt x="462" y="681"/>
                  </a:cubicBezTo>
                  <a:cubicBezTo>
                    <a:pt x="472" y="684"/>
                    <a:pt x="472" y="684"/>
                    <a:pt x="472" y="684"/>
                  </a:cubicBezTo>
                  <a:cubicBezTo>
                    <a:pt x="494" y="689"/>
                    <a:pt x="494" y="689"/>
                    <a:pt x="494" y="689"/>
                  </a:cubicBezTo>
                  <a:cubicBezTo>
                    <a:pt x="501" y="690"/>
                    <a:pt x="508" y="692"/>
                    <a:pt x="516" y="693"/>
                  </a:cubicBezTo>
                  <a:cubicBezTo>
                    <a:pt x="530" y="696"/>
                    <a:pt x="545" y="699"/>
                    <a:pt x="560" y="702"/>
                  </a:cubicBezTo>
                  <a:cubicBezTo>
                    <a:pt x="604" y="708"/>
                    <a:pt x="604" y="708"/>
                    <a:pt x="604" y="708"/>
                  </a:cubicBezTo>
                  <a:cubicBezTo>
                    <a:pt x="619" y="710"/>
                    <a:pt x="633" y="712"/>
                    <a:pt x="648" y="714"/>
                  </a:cubicBezTo>
                  <a:cubicBezTo>
                    <a:pt x="648" y="704"/>
                    <a:pt x="648" y="704"/>
                    <a:pt x="648" y="704"/>
                  </a:cubicBezTo>
                  <a:cubicBezTo>
                    <a:pt x="648" y="714"/>
                    <a:pt x="648" y="714"/>
                    <a:pt x="648" y="7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778095" y="4121834"/>
              <a:ext cx="203132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Add Text</a:t>
              </a:r>
              <a:endParaRPr lang="en-US" altLang="zh-CN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点击此处添加标题</a:t>
              </a:r>
              <a:endParaRPr lang="zh-CN" altLang="en-US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812800" y="4936130"/>
              <a:ext cx="3543301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8965">
                <a:lnSpc>
                  <a:spcPct val="130000"/>
                </a:lnSpc>
              </a:pPr>
              <a:r>
                <a:rPr lang="zh-CN" altLang="en-US" sz="1200" dirty="0"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cs typeface="+mn-ea"/>
                  <a:sym typeface="+mn-lt"/>
                </a:rPr>
                <a:t>8-14</a:t>
              </a:r>
              <a:r>
                <a:rPr lang="zh-CN" altLang="en-US" sz="1200" dirty="0">
                  <a:cs typeface="+mn-ea"/>
                  <a:sym typeface="+mn-lt"/>
                </a:rPr>
                <a:t>号字，</a:t>
              </a:r>
              <a:r>
                <a:rPr lang="en-US" altLang="zh-CN" sz="1200" dirty="0">
                  <a:cs typeface="+mn-ea"/>
                  <a:sym typeface="+mn-lt"/>
                </a:rPr>
                <a:t>1.3</a:t>
              </a:r>
              <a:r>
                <a:rPr lang="zh-CN" altLang="en-US" sz="1200" dirty="0">
                  <a:cs typeface="+mn-ea"/>
                  <a:sym typeface="+mn-lt"/>
                </a:rPr>
                <a:t>倍字间距。</a:t>
              </a:r>
              <a:endParaRPr lang="zh-CN" altLang="en-US" sz="1200" dirty="0"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571999" y="1169457"/>
            <a:ext cx="3543302" cy="4579203"/>
            <a:chOff x="4571999" y="1169457"/>
            <a:chExt cx="3543302" cy="4579203"/>
          </a:xfrm>
        </p:grpSpPr>
        <p:pic>
          <p:nvPicPr>
            <p:cNvPr id="6" name="Picture 2" descr="http://dc.office.msn.com.cn/t/83/E048C0F1BEBFCE34915F37209150FDFE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31" t="14430" r="24847" b="28459"/>
            <a:stretch>
              <a:fillRect/>
            </a:stretch>
          </p:blipFill>
          <p:spPr bwMode="auto">
            <a:xfrm>
              <a:off x="4572000" y="1169457"/>
              <a:ext cx="3543301" cy="2657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矩形 8"/>
            <p:cNvSpPr/>
            <p:nvPr/>
          </p:nvSpPr>
          <p:spPr>
            <a:xfrm>
              <a:off x="4572000" y="4030133"/>
              <a:ext cx="3543301" cy="82973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Freeform 98"/>
            <p:cNvSpPr>
              <a:spLocks noEditPoints="1"/>
            </p:cNvSpPr>
            <p:nvPr/>
          </p:nvSpPr>
          <p:spPr bwMode="auto">
            <a:xfrm>
              <a:off x="4872474" y="4198938"/>
              <a:ext cx="491256" cy="492124"/>
            </a:xfrm>
            <a:custGeom>
              <a:avLst/>
              <a:gdLst>
                <a:gd name="T0" fmla="*/ 516 w 800"/>
                <a:gd name="T1" fmla="*/ 118 h 800"/>
                <a:gd name="T2" fmla="*/ 451 w 800"/>
                <a:gd name="T3" fmla="*/ 3 h 800"/>
                <a:gd name="T4" fmla="*/ 365 w 800"/>
                <a:gd name="T5" fmla="*/ 123 h 800"/>
                <a:gd name="T6" fmla="*/ 278 w 800"/>
                <a:gd name="T7" fmla="*/ 225 h 800"/>
                <a:gd name="T8" fmla="*/ 303 w 800"/>
                <a:gd name="T9" fmla="*/ 280 h 800"/>
                <a:gd name="T10" fmla="*/ 394 w 800"/>
                <a:gd name="T11" fmla="*/ 303 h 800"/>
                <a:gd name="T12" fmla="*/ 482 w 800"/>
                <a:gd name="T13" fmla="*/ 180 h 800"/>
                <a:gd name="T14" fmla="*/ 462 w 800"/>
                <a:gd name="T15" fmla="*/ 43 h 800"/>
                <a:gd name="T16" fmla="*/ 511 w 800"/>
                <a:gd name="T17" fmla="*/ 470 h 800"/>
                <a:gd name="T18" fmla="*/ 429 w 800"/>
                <a:gd name="T19" fmla="*/ 394 h 800"/>
                <a:gd name="T20" fmla="*/ 365 w 800"/>
                <a:gd name="T21" fmla="*/ 409 h 800"/>
                <a:gd name="T22" fmla="*/ 320 w 800"/>
                <a:gd name="T23" fmla="*/ 528 h 800"/>
                <a:gd name="T24" fmla="*/ 313 w 800"/>
                <a:gd name="T25" fmla="*/ 603 h 800"/>
                <a:gd name="T26" fmla="*/ 484 w 800"/>
                <a:gd name="T27" fmla="*/ 517 h 800"/>
                <a:gd name="T28" fmla="*/ 20 w 800"/>
                <a:gd name="T29" fmla="*/ 456 h 800"/>
                <a:gd name="T30" fmla="*/ 147 w 800"/>
                <a:gd name="T31" fmla="*/ 546 h 800"/>
                <a:gd name="T32" fmla="*/ 224 w 800"/>
                <a:gd name="T33" fmla="*/ 590 h 800"/>
                <a:gd name="T34" fmla="*/ 313 w 800"/>
                <a:gd name="T35" fmla="*/ 481 h 800"/>
                <a:gd name="T36" fmla="*/ 350 w 800"/>
                <a:gd name="T37" fmla="*/ 334 h 800"/>
                <a:gd name="T38" fmla="*/ 232 w 800"/>
                <a:gd name="T39" fmla="*/ 287 h 800"/>
                <a:gd name="T40" fmla="*/ 52 w 800"/>
                <a:gd name="T41" fmla="*/ 383 h 800"/>
                <a:gd name="T42" fmla="*/ 554 w 800"/>
                <a:gd name="T43" fmla="*/ 469 h 800"/>
                <a:gd name="T44" fmla="*/ 710 w 800"/>
                <a:gd name="T45" fmla="*/ 467 h 800"/>
                <a:gd name="T46" fmla="*/ 728 w 800"/>
                <a:gd name="T47" fmla="*/ 427 h 800"/>
                <a:gd name="T48" fmla="*/ 630 w 800"/>
                <a:gd name="T49" fmla="*/ 334 h 800"/>
                <a:gd name="T50" fmla="*/ 579 w 800"/>
                <a:gd name="T51" fmla="*/ 271 h 800"/>
                <a:gd name="T52" fmla="*/ 501 w 800"/>
                <a:gd name="T53" fmla="*/ 184 h 800"/>
                <a:gd name="T54" fmla="*/ 423 w 800"/>
                <a:gd name="T55" fmla="*/ 296 h 800"/>
                <a:gd name="T56" fmla="*/ 443 w 800"/>
                <a:gd name="T57" fmla="*/ 377 h 800"/>
                <a:gd name="T58" fmla="*/ 525 w 800"/>
                <a:gd name="T59" fmla="*/ 457 h 800"/>
                <a:gd name="T60" fmla="*/ 800 w 800"/>
                <a:gd name="T61" fmla="*/ 400 h 800"/>
                <a:gd name="T62" fmla="*/ 541 w 800"/>
                <a:gd name="T63" fmla="*/ 177 h 800"/>
                <a:gd name="T64" fmla="*/ 611 w 800"/>
                <a:gd name="T65" fmla="*/ 281 h 800"/>
                <a:gd name="T66" fmla="*/ 679 w 800"/>
                <a:gd name="T67" fmla="*/ 362 h 800"/>
                <a:gd name="T68" fmla="*/ 754 w 800"/>
                <a:gd name="T69" fmla="*/ 438 h 800"/>
                <a:gd name="T70" fmla="*/ 271 w 800"/>
                <a:gd name="T71" fmla="*/ 703 h 800"/>
                <a:gd name="T72" fmla="*/ 236 w 800"/>
                <a:gd name="T73" fmla="*/ 675 h 800"/>
                <a:gd name="T74" fmla="*/ 168 w 800"/>
                <a:gd name="T75" fmla="*/ 725 h 800"/>
                <a:gd name="T76" fmla="*/ 251 w 800"/>
                <a:gd name="T77" fmla="*/ 627 h 800"/>
                <a:gd name="T78" fmla="*/ 156 w 800"/>
                <a:gd name="T79" fmla="*/ 574 h 800"/>
                <a:gd name="T80" fmla="*/ 49 w 800"/>
                <a:gd name="T81" fmla="*/ 490 h 800"/>
                <a:gd name="T82" fmla="*/ 0 w 800"/>
                <a:gd name="T83" fmla="*/ 404 h 800"/>
                <a:gd name="T84" fmla="*/ 117 w 800"/>
                <a:gd name="T85" fmla="*/ 329 h 800"/>
                <a:gd name="T86" fmla="*/ 198 w 800"/>
                <a:gd name="T87" fmla="*/ 245 h 800"/>
                <a:gd name="T88" fmla="*/ 95 w 800"/>
                <a:gd name="T89" fmla="*/ 197 h 800"/>
                <a:gd name="T90" fmla="*/ 248 w 800"/>
                <a:gd name="T91" fmla="*/ 222 h 800"/>
                <a:gd name="T92" fmla="*/ 318 w 800"/>
                <a:gd name="T93" fmla="*/ 150 h 800"/>
                <a:gd name="T94" fmla="*/ 380 w 800"/>
                <a:gd name="T95" fmla="*/ 77 h 800"/>
                <a:gd name="T96" fmla="*/ 400 w 800"/>
                <a:gd name="T97" fmla="*/ 0 h 800"/>
                <a:gd name="T98" fmla="*/ 536 w 800"/>
                <a:gd name="T99" fmla="*/ 710 h 800"/>
                <a:gd name="T100" fmla="*/ 425 w 800"/>
                <a:gd name="T101" fmla="*/ 690 h 800"/>
                <a:gd name="T102" fmla="*/ 286 w 800"/>
                <a:gd name="T103" fmla="*/ 666 h 800"/>
                <a:gd name="T104" fmla="*/ 400 w 800"/>
                <a:gd name="T105" fmla="*/ 800 h 800"/>
                <a:gd name="T106" fmla="*/ 747 w 800"/>
                <a:gd name="T107" fmla="*/ 471 h 800"/>
                <a:gd name="T108" fmla="*/ 609 w 800"/>
                <a:gd name="T109" fmla="*/ 498 h 800"/>
                <a:gd name="T110" fmla="*/ 631 w 800"/>
                <a:gd name="T111" fmla="*/ 599 h 800"/>
                <a:gd name="T112" fmla="*/ 672 w 800"/>
                <a:gd name="T113" fmla="*/ 681 h 800"/>
                <a:gd name="T114" fmla="*/ 606 w 800"/>
                <a:gd name="T115" fmla="*/ 583 h 800"/>
                <a:gd name="T116" fmla="*/ 521 w 800"/>
                <a:gd name="T117" fmla="*/ 525 h 800"/>
                <a:gd name="T118" fmla="*/ 375 w 800"/>
                <a:gd name="T119" fmla="*/ 589 h 800"/>
                <a:gd name="T120" fmla="*/ 346 w 800"/>
                <a:gd name="T121" fmla="*/ 644 h 800"/>
                <a:gd name="T122" fmla="*/ 451 w 800"/>
                <a:gd name="T123" fmla="*/ 678 h 800"/>
                <a:gd name="T124" fmla="*/ 604 w 800"/>
                <a:gd name="T125" fmla="*/ 708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0" h="800">
                  <a:moveTo>
                    <a:pt x="451" y="3"/>
                  </a:moveTo>
                  <a:cubicBezTo>
                    <a:pt x="509" y="11"/>
                    <a:pt x="563" y="30"/>
                    <a:pt x="610" y="60"/>
                  </a:cubicBezTo>
                  <a:cubicBezTo>
                    <a:pt x="602" y="66"/>
                    <a:pt x="593" y="73"/>
                    <a:pt x="584" y="80"/>
                  </a:cubicBezTo>
                  <a:cubicBezTo>
                    <a:pt x="576" y="87"/>
                    <a:pt x="567" y="94"/>
                    <a:pt x="559" y="102"/>
                  </a:cubicBezTo>
                  <a:cubicBezTo>
                    <a:pt x="535" y="124"/>
                    <a:pt x="535" y="124"/>
                    <a:pt x="535" y="124"/>
                  </a:cubicBezTo>
                  <a:cubicBezTo>
                    <a:pt x="530" y="120"/>
                    <a:pt x="523" y="118"/>
                    <a:pt x="516" y="118"/>
                  </a:cubicBezTo>
                  <a:cubicBezTo>
                    <a:pt x="513" y="118"/>
                    <a:pt x="510" y="118"/>
                    <a:pt x="507" y="119"/>
                  </a:cubicBezTo>
                  <a:cubicBezTo>
                    <a:pt x="506" y="117"/>
                    <a:pt x="505" y="115"/>
                    <a:pt x="504" y="113"/>
                  </a:cubicBezTo>
                  <a:cubicBezTo>
                    <a:pt x="498" y="101"/>
                    <a:pt x="492" y="89"/>
                    <a:pt x="486" y="77"/>
                  </a:cubicBezTo>
                  <a:cubicBezTo>
                    <a:pt x="480" y="65"/>
                    <a:pt x="474" y="53"/>
                    <a:pt x="468" y="40"/>
                  </a:cubicBezTo>
                  <a:cubicBezTo>
                    <a:pt x="460" y="22"/>
                    <a:pt x="460" y="22"/>
                    <a:pt x="460" y="22"/>
                  </a:cubicBezTo>
                  <a:cubicBezTo>
                    <a:pt x="457" y="16"/>
                    <a:pt x="454" y="9"/>
                    <a:pt x="451" y="3"/>
                  </a:cubicBezTo>
                  <a:close/>
                  <a:moveTo>
                    <a:pt x="433" y="8"/>
                  </a:moveTo>
                  <a:cubicBezTo>
                    <a:pt x="431" y="12"/>
                    <a:pt x="428" y="18"/>
                    <a:pt x="425" y="25"/>
                  </a:cubicBezTo>
                  <a:cubicBezTo>
                    <a:pt x="423" y="29"/>
                    <a:pt x="421" y="33"/>
                    <a:pt x="418" y="37"/>
                  </a:cubicBezTo>
                  <a:cubicBezTo>
                    <a:pt x="416" y="42"/>
                    <a:pt x="413" y="46"/>
                    <a:pt x="411" y="51"/>
                  </a:cubicBezTo>
                  <a:cubicBezTo>
                    <a:pt x="405" y="61"/>
                    <a:pt x="399" y="73"/>
                    <a:pt x="391" y="85"/>
                  </a:cubicBezTo>
                  <a:cubicBezTo>
                    <a:pt x="383" y="97"/>
                    <a:pt x="375" y="110"/>
                    <a:pt x="365" y="123"/>
                  </a:cubicBezTo>
                  <a:cubicBezTo>
                    <a:pt x="360" y="130"/>
                    <a:pt x="355" y="136"/>
                    <a:pt x="350" y="143"/>
                  </a:cubicBezTo>
                  <a:cubicBezTo>
                    <a:pt x="345" y="150"/>
                    <a:pt x="339" y="157"/>
                    <a:pt x="334" y="164"/>
                  </a:cubicBezTo>
                  <a:cubicBezTo>
                    <a:pt x="331" y="167"/>
                    <a:pt x="328" y="171"/>
                    <a:pt x="325" y="174"/>
                  </a:cubicBezTo>
                  <a:cubicBezTo>
                    <a:pt x="322" y="178"/>
                    <a:pt x="319" y="181"/>
                    <a:pt x="316" y="184"/>
                  </a:cubicBezTo>
                  <a:cubicBezTo>
                    <a:pt x="310" y="191"/>
                    <a:pt x="304" y="198"/>
                    <a:pt x="297" y="205"/>
                  </a:cubicBezTo>
                  <a:cubicBezTo>
                    <a:pt x="291" y="212"/>
                    <a:pt x="284" y="219"/>
                    <a:pt x="278" y="225"/>
                  </a:cubicBezTo>
                  <a:cubicBezTo>
                    <a:pt x="274" y="229"/>
                    <a:pt x="271" y="232"/>
                    <a:pt x="267" y="235"/>
                  </a:cubicBezTo>
                  <a:cubicBezTo>
                    <a:pt x="264" y="239"/>
                    <a:pt x="264" y="239"/>
                    <a:pt x="264" y="239"/>
                  </a:cubicBezTo>
                  <a:cubicBezTo>
                    <a:pt x="265" y="243"/>
                    <a:pt x="266" y="248"/>
                    <a:pt x="266" y="253"/>
                  </a:cubicBezTo>
                  <a:cubicBezTo>
                    <a:pt x="266" y="255"/>
                    <a:pt x="266" y="257"/>
                    <a:pt x="266" y="260"/>
                  </a:cubicBezTo>
                  <a:cubicBezTo>
                    <a:pt x="268" y="261"/>
                    <a:pt x="270" y="262"/>
                    <a:pt x="272" y="263"/>
                  </a:cubicBezTo>
                  <a:cubicBezTo>
                    <a:pt x="282" y="268"/>
                    <a:pt x="292" y="274"/>
                    <a:pt x="303" y="280"/>
                  </a:cubicBezTo>
                  <a:cubicBezTo>
                    <a:pt x="314" y="285"/>
                    <a:pt x="324" y="292"/>
                    <a:pt x="335" y="298"/>
                  </a:cubicBezTo>
                  <a:cubicBezTo>
                    <a:pt x="340" y="302"/>
                    <a:pt x="345" y="305"/>
                    <a:pt x="351" y="308"/>
                  </a:cubicBezTo>
                  <a:cubicBezTo>
                    <a:pt x="355" y="311"/>
                    <a:pt x="359" y="314"/>
                    <a:pt x="362" y="316"/>
                  </a:cubicBezTo>
                  <a:cubicBezTo>
                    <a:pt x="368" y="312"/>
                    <a:pt x="376" y="309"/>
                    <a:pt x="383" y="309"/>
                  </a:cubicBezTo>
                  <a:cubicBezTo>
                    <a:pt x="386" y="309"/>
                    <a:pt x="388" y="309"/>
                    <a:pt x="390" y="310"/>
                  </a:cubicBezTo>
                  <a:cubicBezTo>
                    <a:pt x="394" y="303"/>
                    <a:pt x="394" y="303"/>
                    <a:pt x="394" y="303"/>
                  </a:cubicBezTo>
                  <a:cubicBezTo>
                    <a:pt x="397" y="297"/>
                    <a:pt x="401" y="291"/>
                    <a:pt x="405" y="285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35" y="240"/>
                    <a:pt x="435" y="240"/>
                    <a:pt x="435" y="240"/>
                  </a:cubicBezTo>
                  <a:cubicBezTo>
                    <a:pt x="437" y="237"/>
                    <a:pt x="439" y="234"/>
                    <a:pt x="442" y="231"/>
                  </a:cubicBezTo>
                  <a:cubicBezTo>
                    <a:pt x="446" y="225"/>
                    <a:pt x="450" y="220"/>
                    <a:pt x="455" y="214"/>
                  </a:cubicBezTo>
                  <a:cubicBezTo>
                    <a:pt x="464" y="202"/>
                    <a:pt x="472" y="191"/>
                    <a:pt x="482" y="180"/>
                  </a:cubicBezTo>
                  <a:cubicBezTo>
                    <a:pt x="484" y="178"/>
                    <a:pt x="486" y="176"/>
                    <a:pt x="488" y="173"/>
                  </a:cubicBezTo>
                  <a:cubicBezTo>
                    <a:pt x="484" y="168"/>
                    <a:pt x="481" y="160"/>
                    <a:pt x="481" y="153"/>
                  </a:cubicBezTo>
                  <a:cubicBezTo>
                    <a:pt x="481" y="142"/>
                    <a:pt x="486" y="132"/>
                    <a:pt x="494" y="126"/>
                  </a:cubicBezTo>
                  <a:cubicBezTo>
                    <a:pt x="491" y="119"/>
                    <a:pt x="491" y="119"/>
                    <a:pt x="491" y="119"/>
                  </a:cubicBezTo>
                  <a:cubicBezTo>
                    <a:pt x="486" y="107"/>
                    <a:pt x="480" y="94"/>
                    <a:pt x="475" y="81"/>
                  </a:cubicBezTo>
                  <a:cubicBezTo>
                    <a:pt x="471" y="69"/>
                    <a:pt x="466" y="56"/>
                    <a:pt x="462" y="43"/>
                  </a:cubicBezTo>
                  <a:cubicBezTo>
                    <a:pt x="456" y="23"/>
                    <a:pt x="456" y="23"/>
                    <a:pt x="456" y="23"/>
                  </a:cubicBezTo>
                  <a:cubicBezTo>
                    <a:pt x="455" y="16"/>
                    <a:pt x="453" y="10"/>
                    <a:pt x="451" y="3"/>
                  </a:cubicBezTo>
                  <a:cubicBezTo>
                    <a:pt x="446" y="3"/>
                    <a:pt x="441" y="2"/>
                    <a:pt x="436" y="2"/>
                  </a:cubicBezTo>
                  <a:cubicBezTo>
                    <a:pt x="436" y="2"/>
                    <a:pt x="435" y="4"/>
                    <a:pt x="433" y="8"/>
                  </a:cubicBezTo>
                  <a:close/>
                  <a:moveTo>
                    <a:pt x="523" y="483"/>
                  </a:moveTo>
                  <a:cubicBezTo>
                    <a:pt x="519" y="479"/>
                    <a:pt x="515" y="474"/>
                    <a:pt x="511" y="470"/>
                  </a:cubicBezTo>
                  <a:cubicBezTo>
                    <a:pt x="509" y="468"/>
                    <a:pt x="507" y="465"/>
                    <a:pt x="505" y="463"/>
                  </a:cubicBezTo>
                  <a:cubicBezTo>
                    <a:pt x="502" y="461"/>
                    <a:pt x="500" y="459"/>
                    <a:pt x="498" y="457"/>
                  </a:cubicBezTo>
                  <a:cubicBezTo>
                    <a:pt x="489" y="449"/>
                    <a:pt x="480" y="440"/>
                    <a:pt x="471" y="431"/>
                  </a:cubicBezTo>
                  <a:cubicBezTo>
                    <a:pt x="467" y="427"/>
                    <a:pt x="462" y="423"/>
                    <a:pt x="458" y="419"/>
                  </a:cubicBezTo>
                  <a:cubicBezTo>
                    <a:pt x="453" y="415"/>
                    <a:pt x="448" y="411"/>
                    <a:pt x="444" y="406"/>
                  </a:cubicBezTo>
                  <a:cubicBezTo>
                    <a:pt x="439" y="402"/>
                    <a:pt x="434" y="398"/>
                    <a:pt x="429" y="394"/>
                  </a:cubicBezTo>
                  <a:cubicBezTo>
                    <a:pt x="427" y="392"/>
                    <a:pt x="425" y="390"/>
                    <a:pt x="422" y="388"/>
                  </a:cubicBezTo>
                  <a:cubicBezTo>
                    <a:pt x="415" y="382"/>
                    <a:pt x="415" y="382"/>
                    <a:pt x="415" y="382"/>
                  </a:cubicBezTo>
                  <a:cubicBezTo>
                    <a:pt x="411" y="379"/>
                    <a:pt x="407" y="376"/>
                    <a:pt x="403" y="373"/>
                  </a:cubicBezTo>
                  <a:cubicBezTo>
                    <a:pt x="397" y="377"/>
                    <a:pt x="391" y="379"/>
                    <a:pt x="383" y="379"/>
                  </a:cubicBezTo>
                  <a:cubicBezTo>
                    <a:pt x="382" y="379"/>
                    <a:pt x="380" y="379"/>
                    <a:pt x="379" y="378"/>
                  </a:cubicBezTo>
                  <a:cubicBezTo>
                    <a:pt x="374" y="389"/>
                    <a:pt x="369" y="399"/>
                    <a:pt x="365" y="409"/>
                  </a:cubicBezTo>
                  <a:cubicBezTo>
                    <a:pt x="362" y="415"/>
                    <a:pt x="359" y="422"/>
                    <a:pt x="356" y="428"/>
                  </a:cubicBezTo>
                  <a:cubicBezTo>
                    <a:pt x="348" y="448"/>
                    <a:pt x="348" y="448"/>
                    <a:pt x="348" y="448"/>
                  </a:cubicBezTo>
                  <a:cubicBezTo>
                    <a:pt x="345" y="454"/>
                    <a:pt x="343" y="461"/>
                    <a:pt x="341" y="468"/>
                  </a:cubicBezTo>
                  <a:cubicBezTo>
                    <a:pt x="333" y="488"/>
                    <a:pt x="333" y="488"/>
                    <a:pt x="333" y="488"/>
                  </a:cubicBezTo>
                  <a:cubicBezTo>
                    <a:pt x="326" y="508"/>
                    <a:pt x="326" y="508"/>
                    <a:pt x="326" y="508"/>
                  </a:cubicBezTo>
                  <a:cubicBezTo>
                    <a:pt x="324" y="514"/>
                    <a:pt x="322" y="521"/>
                    <a:pt x="320" y="528"/>
                  </a:cubicBezTo>
                  <a:cubicBezTo>
                    <a:pt x="314" y="548"/>
                    <a:pt x="314" y="548"/>
                    <a:pt x="314" y="548"/>
                  </a:cubicBezTo>
                  <a:cubicBezTo>
                    <a:pt x="311" y="558"/>
                    <a:pt x="311" y="558"/>
                    <a:pt x="311" y="558"/>
                  </a:cubicBezTo>
                  <a:cubicBezTo>
                    <a:pt x="308" y="569"/>
                    <a:pt x="308" y="569"/>
                    <a:pt x="308" y="569"/>
                  </a:cubicBezTo>
                  <a:cubicBezTo>
                    <a:pt x="305" y="579"/>
                    <a:pt x="302" y="590"/>
                    <a:pt x="300" y="600"/>
                  </a:cubicBezTo>
                  <a:cubicBezTo>
                    <a:pt x="303" y="602"/>
                    <a:pt x="306" y="604"/>
                    <a:pt x="308" y="606"/>
                  </a:cubicBezTo>
                  <a:cubicBezTo>
                    <a:pt x="310" y="605"/>
                    <a:pt x="312" y="604"/>
                    <a:pt x="313" y="603"/>
                  </a:cubicBezTo>
                  <a:cubicBezTo>
                    <a:pt x="322" y="598"/>
                    <a:pt x="330" y="592"/>
                    <a:pt x="339" y="587"/>
                  </a:cubicBezTo>
                  <a:cubicBezTo>
                    <a:pt x="356" y="576"/>
                    <a:pt x="375" y="566"/>
                    <a:pt x="394" y="556"/>
                  </a:cubicBezTo>
                  <a:cubicBezTo>
                    <a:pt x="399" y="554"/>
                    <a:pt x="404" y="551"/>
                    <a:pt x="409" y="549"/>
                  </a:cubicBezTo>
                  <a:cubicBezTo>
                    <a:pt x="414" y="547"/>
                    <a:pt x="419" y="544"/>
                    <a:pt x="424" y="542"/>
                  </a:cubicBezTo>
                  <a:cubicBezTo>
                    <a:pt x="434" y="538"/>
                    <a:pt x="443" y="533"/>
                    <a:pt x="454" y="529"/>
                  </a:cubicBezTo>
                  <a:cubicBezTo>
                    <a:pt x="464" y="525"/>
                    <a:pt x="474" y="521"/>
                    <a:pt x="484" y="517"/>
                  </a:cubicBezTo>
                  <a:cubicBezTo>
                    <a:pt x="495" y="513"/>
                    <a:pt x="505" y="510"/>
                    <a:pt x="515" y="506"/>
                  </a:cubicBezTo>
                  <a:cubicBezTo>
                    <a:pt x="517" y="506"/>
                    <a:pt x="518" y="505"/>
                    <a:pt x="520" y="505"/>
                  </a:cubicBezTo>
                  <a:cubicBezTo>
                    <a:pt x="520" y="504"/>
                    <a:pt x="520" y="504"/>
                    <a:pt x="520" y="504"/>
                  </a:cubicBezTo>
                  <a:cubicBezTo>
                    <a:pt x="520" y="497"/>
                    <a:pt x="522" y="491"/>
                    <a:pt x="525" y="485"/>
                  </a:cubicBezTo>
                  <a:cubicBezTo>
                    <a:pt x="525" y="484"/>
                    <a:pt x="524" y="484"/>
                    <a:pt x="523" y="483"/>
                  </a:cubicBezTo>
                  <a:close/>
                  <a:moveTo>
                    <a:pt x="20" y="456"/>
                  </a:moveTo>
                  <a:cubicBezTo>
                    <a:pt x="26" y="461"/>
                    <a:pt x="31" y="465"/>
                    <a:pt x="37" y="470"/>
                  </a:cubicBezTo>
                  <a:cubicBezTo>
                    <a:pt x="49" y="479"/>
                    <a:pt x="61" y="488"/>
                    <a:pt x="73" y="497"/>
                  </a:cubicBezTo>
                  <a:cubicBezTo>
                    <a:pt x="91" y="509"/>
                    <a:pt x="91" y="509"/>
                    <a:pt x="91" y="509"/>
                  </a:cubicBezTo>
                  <a:cubicBezTo>
                    <a:pt x="97" y="514"/>
                    <a:pt x="103" y="518"/>
                    <a:pt x="110" y="522"/>
                  </a:cubicBezTo>
                  <a:cubicBezTo>
                    <a:pt x="128" y="534"/>
                    <a:pt x="128" y="534"/>
                    <a:pt x="128" y="534"/>
                  </a:cubicBezTo>
                  <a:cubicBezTo>
                    <a:pt x="134" y="538"/>
                    <a:pt x="141" y="542"/>
                    <a:pt x="147" y="546"/>
                  </a:cubicBezTo>
                  <a:cubicBezTo>
                    <a:pt x="153" y="550"/>
                    <a:pt x="160" y="554"/>
                    <a:pt x="166" y="558"/>
                  </a:cubicBezTo>
                  <a:cubicBezTo>
                    <a:pt x="175" y="563"/>
                    <a:pt x="175" y="563"/>
                    <a:pt x="175" y="563"/>
                  </a:cubicBezTo>
                  <a:cubicBezTo>
                    <a:pt x="185" y="569"/>
                    <a:pt x="185" y="569"/>
                    <a:pt x="185" y="569"/>
                  </a:cubicBezTo>
                  <a:cubicBezTo>
                    <a:pt x="204" y="580"/>
                    <a:pt x="204" y="580"/>
                    <a:pt x="204" y="580"/>
                  </a:cubicBezTo>
                  <a:cubicBezTo>
                    <a:pt x="208" y="581"/>
                    <a:pt x="211" y="583"/>
                    <a:pt x="214" y="585"/>
                  </a:cubicBezTo>
                  <a:cubicBezTo>
                    <a:pt x="224" y="590"/>
                    <a:pt x="224" y="590"/>
                    <a:pt x="224" y="590"/>
                  </a:cubicBezTo>
                  <a:cubicBezTo>
                    <a:pt x="236" y="596"/>
                    <a:pt x="248" y="602"/>
                    <a:pt x="260" y="608"/>
                  </a:cubicBezTo>
                  <a:cubicBezTo>
                    <a:pt x="266" y="602"/>
                    <a:pt x="274" y="597"/>
                    <a:pt x="283" y="597"/>
                  </a:cubicBezTo>
                  <a:cubicBezTo>
                    <a:pt x="285" y="586"/>
                    <a:pt x="288" y="575"/>
                    <a:pt x="290" y="564"/>
                  </a:cubicBezTo>
                  <a:cubicBezTo>
                    <a:pt x="293" y="550"/>
                    <a:pt x="297" y="536"/>
                    <a:pt x="300" y="522"/>
                  </a:cubicBezTo>
                  <a:cubicBezTo>
                    <a:pt x="302" y="515"/>
                    <a:pt x="304" y="508"/>
                    <a:pt x="306" y="501"/>
                  </a:cubicBezTo>
                  <a:cubicBezTo>
                    <a:pt x="313" y="481"/>
                    <a:pt x="313" y="481"/>
                    <a:pt x="313" y="481"/>
                  </a:cubicBezTo>
                  <a:cubicBezTo>
                    <a:pt x="317" y="467"/>
                    <a:pt x="322" y="453"/>
                    <a:pt x="327" y="440"/>
                  </a:cubicBezTo>
                  <a:cubicBezTo>
                    <a:pt x="335" y="420"/>
                    <a:pt x="335" y="420"/>
                    <a:pt x="335" y="420"/>
                  </a:cubicBezTo>
                  <a:cubicBezTo>
                    <a:pt x="338" y="413"/>
                    <a:pt x="341" y="406"/>
                    <a:pt x="344" y="400"/>
                  </a:cubicBezTo>
                  <a:cubicBezTo>
                    <a:pt x="349" y="389"/>
                    <a:pt x="353" y="378"/>
                    <a:pt x="358" y="368"/>
                  </a:cubicBezTo>
                  <a:cubicBezTo>
                    <a:pt x="352" y="362"/>
                    <a:pt x="349" y="353"/>
                    <a:pt x="349" y="344"/>
                  </a:cubicBezTo>
                  <a:cubicBezTo>
                    <a:pt x="349" y="340"/>
                    <a:pt x="349" y="337"/>
                    <a:pt x="350" y="334"/>
                  </a:cubicBezTo>
                  <a:cubicBezTo>
                    <a:pt x="347" y="331"/>
                    <a:pt x="343" y="328"/>
                    <a:pt x="339" y="326"/>
                  </a:cubicBezTo>
                  <a:cubicBezTo>
                    <a:pt x="334" y="323"/>
                    <a:pt x="329" y="319"/>
                    <a:pt x="324" y="316"/>
                  </a:cubicBezTo>
                  <a:cubicBezTo>
                    <a:pt x="313" y="309"/>
                    <a:pt x="303" y="303"/>
                    <a:pt x="293" y="297"/>
                  </a:cubicBezTo>
                  <a:cubicBezTo>
                    <a:pt x="283" y="291"/>
                    <a:pt x="273" y="285"/>
                    <a:pt x="263" y="279"/>
                  </a:cubicBezTo>
                  <a:cubicBezTo>
                    <a:pt x="261" y="278"/>
                    <a:pt x="259" y="277"/>
                    <a:pt x="257" y="276"/>
                  </a:cubicBezTo>
                  <a:cubicBezTo>
                    <a:pt x="251" y="283"/>
                    <a:pt x="242" y="287"/>
                    <a:pt x="232" y="287"/>
                  </a:cubicBezTo>
                  <a:cubicBezTo>
                    <a:pt x="225" y="287"/>
                    <a:pt x="219" y="286"/>
                    <a:pt x="214" y="283"/>
                  </a:cubicBezTo>
                  <a:cubicBezTo>
                    <a:pt x="199" y="294"/>
                    <a:pt x="185" y="306"/>
                    <a:pt x="170" y="316"/>
                  </a:cubicBezTo>
                  <a:cubicBezTo>
                    <a:pt x="156" y="326"/>
                    <a:pt x="141" y="335"/>
                    <a:pt x="127" y="344"/>
                  </a:cubicBezTo>
                  <a:cubicBezTo>
                    <a:pt x="113" y="352"/>
                    <a:pt x="100" y="360"/>
                    <a:pt x="87" y="366"/>
                  </a:cubicBezTo>
                  <a:cubicBezTo>
                    <a:pt x="80" y="370"/>
                    <a:pt x="74" y="373"/>
                    <a:pt x="69" y="376"/>
                  </a:cubicBezTo>
                  <a:cubicBezTo>
                    <a:pt x="63" y="379"/>
                    <a:pt x="57" y="381"/>
                    <a:pt x="52" y="383"/>
                  </a:cubicBezTo>
                  <a:cubicBezTo>
                    <a:pt x="41" y="388"/>
                    <a:pt x="32" y="392"/>
                    <a:pt x="24" y="395"/>
                  </a:cubicBezTo>
                  <a:cubicBezTo>
                    <a:pt x="9" y="401"/>
                    <a:pt x="0" y="404"/>
                    <a:pt x="0" y="404"/>
                  </a:cubicBezTo>
                  <a:cubicBezTo>
                    <a:pt x="0" y="417"/>
                    <a:pt x="1" y="430"/>
                    <a:pt x="2" y="442"/>
                  </a:cubicBezTo>
                  <a:cubicBezTo>
                    <a:pt x="8" y="447"/>
                    <a:pt x="14" y="451"/>
                    <a:pt x="20" y="456"/>
                  </a:cubicBezTo>
                  <a:close/>
                  <a:moveTo>
                    <a:pt x="539" y="473"/>
                  </a:moveTo>
                  <a:cubicBezTo>
                    <a:pt x="544" y="470"/>
                    <a:pt x="549" y="469"/>
                    <a:pt x="554" y="469"/>
                  </a:cubicBezTo>
                  <a:cubicBezTo>
                    <a:pt x="567" y="469"/>
                    <a:pt x="579" y="476"/>
                    <a:pt x="585" y="487"/>
                  </a:cubicBezTo>
                  <a:cubicBezTo>
                    <a:pt x="592" y="485"/>
                    <a:pt x="599" y="484"/>
                    <a:pt x="605" y="482"/>
                  </a:cubicBezTo>
                  <a:cubicBezTo>
                    <a:pt x="615" y="480"/>
                    <a:pt x="625" y="478"/>
                    <a:pt x="634" y="477"/>
                  </a:cubicBezTo>
                  <a:cubicBezTo>
                    <a:pt x="643" y="475"/>
                    <a:pt x="652" y="474"/>
                    <a:pt x="661" y="472"/>
                  </a:cubicBezTo>
                  <a:cubicBezTo>
                    <a:pt x="669" y="471"/>
                    <a:pt x="678" y="470"/>
                    <a:pt x="686" y="469"/>
                  </a:cubicBezTo>
                  <a:cubicBezTo>
                    <a:pt x="694" y="468"/>
                    <a:pt x="702" y="467"/>
                    <a:pt x="710" y="467"/>
                  </a:cubicBezTo>
                  <a:cubicBezTo>
                    <a:pt x="717" y="466"/>
                    <a:pt x="724" y="465"/>
                    <a:pt x="731" y="465"/>
                  </a:cubicBezTo>
                  <a:cubicBezTo>
                    <a:pt x="736" y="465"/>
                    <a:pt x="742" y="465"/>
                    <a:pt x="747" y="465"/>
                  </a:cubicBezTo>
                  <a:cubicBezTo>
                    <a:pt x="747" y="458"/>
                    <a:pt x="749" y="451"/>
                    <a:pt x="752" y="446"/>
                  </a:cubicBezTo>
                  <a:cubicBezTo>
                    <a:pt x="751" y="445"/>
                    <a:pt x="750" y="444"/>
                    <a:pt x="749" y="443"/>
                  </a:cubicBezTo>
                  <a:cubicBezTo>
                    <a:pt x="738" y="435"/>
                    <a:pt x="738" y="435"/>
                    <a:pt x="738" y="435"/>
                  </a:cubicBezTo>
                  <a:cubicBezTo>
                    <a:pt x="728" y="427"/>
                    <a:pt x="728" y="427"/>
                    <a:pt x="728" y="427"/>
                  </a:cubicBezTo>
                  <a:cubicBezTo>
                    <a:pt x="707" y="410"/>
                    <a:pt x="707" y="410"/>
                    <a:pt x="707" y="410"/>
                  </a:cubicBezTo>
                  <a:cubicBezTo>
                    <a:pt x="704" y="407"/>
                    <a:pt x="700" y="404"/>
                    <a:pt x="697" y="401"/>
                  </a:cubicBezTo>
                  <a:cubicBezTo>
                    <a:pt x="687" y="392"/>
                    <a:pt x="687" y="392"/>
                    <a:pt x="687" y="392"/>
                  </a:cubicBezTo>
                  <a:cubicBezTo>
                    <a:pt x="667" y="373"/>
                    <a:pt x="667" y="373"/>
                    <a:pt x="667" y="373"/>
                  </a:cubicBezTo>
                  <a:cubicBezTo>
                    <a:pt x="661" y="367"/>
                    <a:pt x="655" y="361"/>
                    <a:pt x="649" y="354"/>
                  </a:cubicBezTo>
                  <a:cubicBezTo>
                    <a:pt x="630" y="334"/>
                    <a:pt x="630" y="334"/>
                    <a:pt x="630" y="334"/>
                  </a:cubicBezTo>
                  <a:cubicBezTo>
                    <a:pt x="626" y="329"/>
                    <a:pt x="626" y="329"/>
                    <a:pt x="626" y="329"/>
                  </a:cubicBezTo>
                  <a:cubicBezTo>
                    <a:pt x="621" y="324"/>
                    <a:pt x="621" y="324"/>
                    <a:pt x="621" y="324"/>
                  </a:cubicBezTo>
                  <a:cubicBezTo>
                    <a:pt x="613" y="314"/>
                    <a:pt x="613" y="314"/>
                    <a:pt x="613" y="314"/>
                  </a:cubicBezTo>
                  <a:cubicBezTo>
                    <a:pt x="596" y="293"/>
                    <a:pt x="596" y="293"/>
                    <a:pt x="596" y="293"/>
                  </a:cubicBezTo>
                  <a:cubicBezTo>
                    <a:pt x="593" y="289"/>
                    <a:pt x="590" y="286"/>
                    <a:pt x="587" y="282"/>
                  </a:cubicBezTo>
                  <a:cubicBezTo>
                    <a:pt x="579" y="271"/>
                    <a:pt x="579" y="271"/>
                    <a:pt x="579" y="271"/>
                  </a:cubicBezTo>
                  <a:cubicBezTo>
                    <a:pt x="574" y="264"/>
                    <a:pt x="569" y="257"/>
                    <a:pt x="563" y="249"/>
                  </a:cubicBezTo>
                  <a:cubicBezTo>
                    <a:pt x="558" y="242"/>
                    <a:pt x="554" y="234"/>
                    <a:pt x="549" y="227"/>
                  </a:cubicBezTo>
                  <a:cubicBezTo>
                    <a:pt x="534" y="204"/>
                    <a:pt x="534" y="204"/>
                    <a:pt x="534" y="204"/>
                  </a:cubicBezTo>
                  <a:cubicBezTo>
                    <a:pt x="531" y="198"/>
                    <a:pt x="528" y="192"/>
                    <a:pt x="525" y="186"/>
                  </a:cubicBezTo>
                  <a:cubicBezTo>
                    <a:pt x="522" y="187"/>
                    <a:pt x="519" y="187"/>
                    <a:pt x="516" y="187"/>
                  </a:cubicBezTo>
                  <a:cubicBezTo>
                    <a:pt x="510" y="187"/>
                    <a:pt x="505" y="186"/>
                    <a:pt x="501" y="184"/>
                  </a:cubicBezTo>
                  <a:cubicBezTo>
                    <a:pt x="499" y="186"/>
                    <a:pt x="497" y="188"/>
                    <a:pt x="495" y="191"/>
                  </a:cubicBezTo>
                  <a:cubicBezTo>
                    <a:pt x="486" y="202"/>
                    <a:pt x="478" y="213"/>
                    <a:pt x="470" y="225"/>
                  </a:cubicBezTo>
                  <a:cubicBezTo>
                    <a:pt x="466" y="231"/>
                    <a:pt x="462" y="237"/>
                    <a:pt x="458" y="242"/>
                  </a:cubicBezTo>
                  <a:cubicBezTo>
                    <a:pt x="456" y="245"/>
                    <a:pt x="453" y="248"/>
                    <a:pt x="452" y="251"/>
                  </a:cubicBezTo>
                  <a:cubicBezTo>
                    <a:pt x="446" y="260"/>
                    <a:pt x="446" y="260"/>
                    <a:pt x="446" y="260"/>
                  </a:cubicBezTo>
                  <a:cubicBezTo>
                    <a:pt x="423" y="296"/>
                    <a:pt x="423" y="296"/>
                    <a:pt x="423" y="296"/>
                  </a:cubicBezTo>
                  <a:cubicBezTo>
                    <a:pt x="419" y="304"/>
                    <a:pt x="414" y="313"/>
                    <a:pt x="409" y="321"/>
                  </a:cubicBezTo>
                  <a:cubicBezTo>
                    <a:pt x="415" y="327"/>
                    <a:pt x="418" y="335"/>
                    <a:pt x="418" y="344"/>
                  </a:cubicBezTo>
                  <a:cubicBezTo>
                    <a:pt x="418" y="348"/>
                    <a:pt x="417" y="352"/>
                    <a:pt x="416" y="356"/>
                  </a:cubicBezTo>
                  <a:cubicBezTo>
                    <a:pt x="420" y="359"/>
                    <a:pt x="424" y="362"/>
                    <a:pt x="428" y="365"/>
                  </a:cubicBezTo>
                  <a:cubicBezTo>
                    <a:pt x="436" y="371"/>
                    <a:pt x="436" y="371"/>
                    <a:pt x="436" y="371"/>
                  </a:cubicBezTo>
                  <a:cubicBezTo>
                    <a:pt x="438" y="373"/>
                    <a:pt x="440" y="375"/>
                    <a:pt x="443" y="377"/>
                  </a:cubicBezTo>
                  <a:cubicBezTo>
                    <a:pt x="448" y="382"/>
                    <a:pt x="453" y="386"/>
                    <a:pt x="457" y="390"/>
                  </a:cubicBezTo>
                  <a:cubicBezTo>
                    <a:pt x="462" y="395"/>
                    <a:pt x="467" y="399"/>
                    <a:pt x="472" y="403"/>
                  </a:cubicBezTo>
                  <a:cubicBezTo>
                    <a:pt x="477" y="407"/>
                    <a:pt x="482" y="412"/>
                    <a:pt x="486" y="416"/>
                  </a:cubicBezTo>
                  <a:cubicBezTo>
                    <a:pt x="495" y="425"/>
                    <a:pt x="504" y="434"/>
                    <a:pt x="512" y="443"/>
                  </a:cubicBezTo>
                  <a:cubicBezTo>
                    <a:pt x="514" y="445"/>
                    <a:pt x="517" y="448"/>
                    <a:pt x="519" y="450"/>
                  </a:cubicBezTo>
                  <a:cubicBezTo>
                    <a:pt x="521" y="452"/>
                    <a:pt x="523" y="454"/>
                    <a:pt x="525" y="457"/>
                  </a:cubicBezTo>
                  <a:cubicBezTo>
                    <a:pt x="529" y="461"/>
                    <a:pt x="533" y="466"/>
                    <a:pt x="537" y="470"/>
                  </a:cubicBezTo>
                  <a:cubicBezTo>
                    <a:pt x="538" y="471"/>
                    <a:pt x="538" y="472"/>
                    <a:pt x="539" y="473"/>
                  </a:cubicBezTo>
                  <a:close/>
                  <a:moveTo>
                    <a:pt x="757" y="440"/>
                  </a:moveTo>
                  <a:cubicBezTo>
                    <a:pt x="763" y="434"/>
                    <a:pt x="772" y="430"/>
                    <a:pt x="781" y="430"/>
                  </a:cubicBezTo>
                  <a:cubicBezTo>
                    <a:pt x="788" y="430"/>
                    <a:pt x="793" y="432"/>
                    <a:pt x="798" y="435"/>
                  </a:cubicBezTo>
                  <a:cubicBezTo>
                    <a:pt x="800" y="423"/>
                    <a:pt x="800" y="412"/>
                    <a:pt x="800" y="400"/>
                  </a:cubicBezTo>
                  <a:cubicBezTo>
                    <a:pt x="800" y="256"/>
                    <a:pt x="724" y="130"/>
                    <a:pt x="610" y="60"/>
                  </a:cubicBezTo>
                  <a:cubicBezTo>
                    <a:pt x="603" y="68"/>
                    <a:pt x="595" y="75"/>
                    <a:pt x="587" y="83"/>
                  </a:cubicBezTo>
                  <a:cubicBezTo>
                    <a:pt x="579" y="91"/>
                    <a:pt x="572" y="99"/>
                    <a:pt x="564" y="107"/>
                  </a:cubicBezTo>
                  <a:cubicBezTo>
                    <a:pt x="543" y="131"/>
                    <a:pt x="543" y="131"/>
                    <a:pt x="543" y="131"/>
                  </a:cubicBezTo>
                  <a:cubicBezTo>
                    <a:pt x="548" y="137"/>
                    <a:pt x="551" y="144"/>
                    <a:pt x="551" y="153"/>
                  </a:cubicBezTo>
                  <a:cubicBezTo>
                    <a:pt x="551" y="162"/>
                    <a:pt x="547" y="171"/>
                    <a:pt x="541" y="177"/>
                  </a:cubicBezTo>
                  <a:cubicBezTo>
                    <a:pt x="551" y="194"/>
                    <a:pt x="551" y="194"/>
                    <a:pt x="551" y="194"/>
                  </a:cubicBezTo>
                  <a:cubicBezTo>
                    <a:pt x="566" y="216"/>
                    <a:pt x="566" y="216"/>
                    <a:pt x="566" y="216"/>
                  </a:cubicBezTo>
                  <a:cubicBezTo>
                    <a:pt x="570" y="223"/>
                    <a:pt x="575" y="231"/>
                    <a:pt x="580" y="238"/>
                  </a:cubicBezTo>
                  <a:cubicBezTo>
                    <a:pt x="585" y="245"/>
                    <a:pt x="590" y="252"/>
                    <a:pt x="596" y="259"/>
                  </a:cubicBezTo>
                  <a:cubicBezTo>
                    <a:pt x="603" y="270"/>
                    <a:pt x="603" y="270"/>
                    <a:pt x="603" y="270"/>
                  </a:cubicBezTo>
                  <a:cubicBezTo>
                    <a:pt x="606" y="274"/>
                    <a:pt x="608" y="277"/>
                    <a:pt x="611" y="281"/>
                  </a:cubicBezTo>
                  <a:cubicBezTo>
                    <a:pt x="628" y="302"/>
                    <a:pt x="628" y="302"/>
                    <a:pt x="628" y="302"/>
                  </a:cubicBezTo>
                  <a:cubicBezTo>
                    <a:pt x="636" y="312"/>
                    <a:pt x="636" y="312"/>
                    <a:pt x="636" y="312"/>
                  </a:cubicBezTo>
                  <a:cubicBezTo>
                    <a:pt x="640" y="317"/>
                    <a:pt x="640" y="317"/>
                    <a:pt x="640" y="317"/>
                  </a:cubicBezTo>
                  <a:cubicBezTo>
                    <a:pt x="644" y="322"/>
                    <a:pt x="644" y="322"/>
                    <a:pt x="644" y="322"/>
                  </a:cubicBezTo>
                  <a:cubicBezTo>
                    <a:pt x="661" y="342"/>
                    <a:pt x="661" y="342"/>
                    <a:pt x="661" y="342"/>
                  </a:cubicBezTo>
                  <a:cubicBezTo>
                    <a:pt x="667" y="349"/>
                    <a:pt x="673" y="356"/>
                    <a:pt x="679" y="362"/>
                  </a:cubicBezTo>
                  <a:cubicBezTo>
                    <a:pt x="697" y="381"/>
                    <a:pt x="697" y="381"/>
                    <a:pt x="697" y="381"/>
                  </a:cubicBezTo>
                  <a:cubicBezTo>
                    <a:pt x="706" y="391"/>
                    <a:pt x="706" y="391"/>
                    <a:pt x="706" y="391"/>
                  </a:cubicBezTo>
                  <a:cubicBezTo>
                    <a:pt x="709" y="394"/>
                    <a:pt x="712" y="397"/>
                    <a:pt x="716" y="401"/>
                  </a:cubicBezTo>
                  <a:cubicBezTo>
                    <a:pt x="735" y="419"/>
                    <a:pt x="735" y="419"/>
                    <a:pt x="735" y="419"/>
                  </a:cubicBezTo>
                  <a:cubicBezTo>
                    <a:pt x="744" y="429"/>
                    <a:pt x="744" y="429"/>
                    <a:pt x="744" y="429"/>
                  </a:cubicBezTo>
                  <a:cubicBezTo>
                    <a:pt x="754" y="438"/>
                    <a:pt x="754" y="438"/>
                    <a:pt x="754" y="438"/>
                  </a:cubicBezTo>
                  <a:cubicBezTo>
                    <a:pt x="755" y="439"/>
                    <a:pt x="756" y="439"/>
                    <a:pt x="757" y="440"/>
                  </a:cubicBezTo>
                  <a:close/>
                  <a:moveTo>
                    <a:pt x="167" y="725"/>
                  </a:moveTo>
                  <a:cubicBezTo>
                    <a:pt x="199" y="748"/>
                    <a:pt x="234" y="766"/>
                    <a:pt x="271" y="779"/>
                  </a:cubicBezTo>
                  <a:cubicBezTo>
                    <a:pt x="270" y="764"/>
                    <a:pt x="270" y="750"/>
                    <a:pt x="270" y="736"/>
                  </a:cubicBezTo>
                  <a:cubicBezTo>
                    <a:pt x="271" y="714"/>
                    <a:pt x="271" y="714"/>
                    <a:pt x="271" y="714"/>
                  </a:cubicBezTo>
                  <a:cubicBezTo>
                    <a:pt x="271" y="703"/>
                    <a:pt x="271" y="703"/>
                    <a:pt x="271" y="703"/>
                  </a:cubicBezTo>
                  <a:cubicBezTo>
                    <a:pt x="272" y="693"/>
                    <a:pt x="272" y="693"/>
                    <a:pt x="272" y="693"/>
                  </a:cubicBezTo>
                  <a:cubicBezTo>
                    <a:pt x="273" y="671"/>
                    <a:pt x="273" y="671"/>
                    <a:pt x="273" y="671"/>
                  </a:cubicBezTo>
                  <a:cubicBezTo>
                    <a:pt x="273" y="669"/>
                    <a:pt x="274" y="667"/>
                    <a:pt x="274" y="665"/>
                  </a:cubicBezTo>
                  <a:cubicBezTo>
                    <a:pt x="269" y="663"/>
                    <a:pt x="265" y="660"/>
                    <a:pt x="261" y="657"/>
                  </a:cubicBezTo>
                  <a:cubicBezTo>
                    <a:pt x="259" y="658"/>
                    <a:pt x="257" y="660"/>
                    <a:pt x="254" y="661"/>
                  </a:cubicBezTo>
                  <a:cubicBezTo>
                    <a:pt x="248" y="666"/>
                    <a:pt x="242" y="670"/>
                    <a:pt x="236" y="675"/>
                  </a:cubicBezTo>
                  <a:cubicBezTo>
                    <a:pt x="232" y="677"/>
                    <a:pt x="230" y="679"/>
                    <a:pt x="227" y="681"/>
                  </a:cubicBezTo>
                  <a:cubicBezTo>
                    <a:pt x="224" y="683"/>
                    <a:pt x="221" y="685"/>
                    <a:pt x="219" y="687"/>
                  </a:cubicBezTo>
                  <a:cubicBezTo>
                    <a:pt x="213" y="691"/>
                    <a:pt x="208" y="694"/>
                    <a:pt x="204" y="698"/>
                  </a:cubicBezTo>
                  <a:cubicBezTo>
                    <a:pt x="201" y="699"/>
                    <a:pt x="199" y="701"/>
                    <a:pt x="197" y="703"/>
                  </a:cubicBezTo>
                  <a:cubicBezTo>
                    <a:pt x="195" y="704"/>
                    <a:pt x="193" y="706"/>
                    <a:pt x="191" y="707"/>
                  </a:cubicBezTo>
                  <a:cubicBezTo>
                    <a:pt x="177" y="718"/>
                    <a:pt x="168" y="725"/>
                    <a:pt x="168" y="725"/>
                  </a:cubicBezTo>
                  <a:cubicBezTo>
                    <a:pt x="168" y="724"/>
                    <a:pt x="176" y="717"/>
                    <a:pt x="188" y="704"/>
                  </a:cubicBezTo>
                  <a:cubicBezTo>
                    <a:pt x="195" y="697"/>
                    <a:pt x="203" y="689"/>
                    <a:pt x="213" y="680"/>
                  </a:cubicBezTo>
                  <a:cubicBezTo>
                    <a:pt x="223" y="671"/>
                    <a:pt x="235" y="662"/>
                    <a:pt x="247" y="651"/>
                  </a:cubicBezTo>
                  <a:cubicBezTo>
                    <a:pt x="249" y="649"/>
                    <a:pt x="251" y="648"/>
                    <a:pt x="253" y="646"/>
                  </a:cubicBezTo>
                  <a:cubicBezTo>
                    <a:pt x="251" y="642"/>
                    <a:pt x="250" y="637"/>
                    <a:pt x="250" y="632"/>
                  </a:cubicBezTo>
                  <a:cubicBezTo>
                    <a:pt x="250" y="630"/>
                    <a:pt x="250" y="629"/>
                    <a:pt x="251" y="627"/>
                  </a:cubicBezTo>
                  <a:cubicBezTo>
                    <a:pt x="238" y="622"/>
                    <a:pt x="226" y="615"/>
                    <a:pt x="214" y="609"/>
                  </a:cubicBezTo>
                  <a:cubicBezTo>
                    <a:pt x="204" y="603"/>
                    <a:pt x="204" y="603"/>
                    <a:pt x="204" y="603"/>
                  </a:cubicBezTo>
                  <a:cubicBezTo>
                    <a:pt x="201" y="601"/>
                    <a:pt x="198" y="599"/>
                    <a:pt x="194" y="597"/>
                  </a:cubicBezTo>
                  <a:cubicBezTo>
                    <a:pt x="175" y="586"/>
                    <a:pt x="175" y="586"/>
                    <a:pt x="175" y="586"/>
                  </a:cubicBezTo>
                  <a:cubicBezTo>
                    <a:pt x="165" y="580"/>
                    <a:pt x="165" y="580"/>
                    <a:pt x="165" y="580"/>
                  </a:cubicBezTo>
                  <a:cubicBezTo>
                    <a:pt x="156" y="574"/>
                    <a:pt x="156" y="574"/>
                    <a:pt x="156" y="574"/>
                  </a:cubicBezTo>
                  <a:cubicBezTo>
                    <a:pt x="150" y="569"/>
                    <a:pt x="143" y="565"/>
                    <a:pt x="137" y="561"/>
                  </a:cubicBezTo>
                  <a:cubicBezTo>
                    <a:pt x="131" y="557"/>
                    <a:pt x="125" y="552"/>
                    <a:pt x="119" y="548"/>
                  </a:cubicBezTo>
                  <a:cubicBezTo>
                    <a:pt x="101" y="534"/>
                    <a:pt x="101" y="534"/>
                    <a:pt x="101" y="534"/>
                  </a:cubicBezTo>
                  <a:cubicBezTo>
                    <a:pt x="95" y="530"/>
                    <a:pt x="89" y="525"/>
                    <a:pt x="83" y="520"/>
                  </a:cubicBezTo>
                  <a:cubicBezTo>
                    <a:pt x="66" y="505"/>
                    <a:pt x="66" y="505"/>
                    <a:pt x="66" y="505"/>
                  </a:cubicBezTo>
                  <a:cubicBezTo>
                    <a:pt x="60" y="501"/>
                    <a:pt x="55" y="495"/>
                    <a:pt x="49" y="490"/>
                  </a:cubicBezTo>
                  <a:cubicBezTo>
                    <a:pt x="44" y="485"/>
                    <a:pt x="38" y="480"/>
                    <a:pt x="33" y="475"/>
                  </a:cubicBezTo>
                  <a:cubicBezTo>
                    <a:pt x="23" y="464"/>
                    <a:pt x="12" y="453"/>
                    <a:pt x="2" y="442"/>
                  </a:cubicBezTo>
                  <a:cubicBezTo>
                    <a:pt x="14" y="559"/>
                    <a:pt x="77" y="661"/>
                    <a:pt x="167" y="725"/>
                  </a:cubicBezTo>
                  <a:close/>
                  <a:moveTo>
                    <a:pt x="60" y="189"/>
                  </a:moveTo>
                  <a:cubicBezTo>
                    <a:pt x="22" y="250"/>
                    <a:pt x="0" y="322"/>
                    <a:pt x="0" y="400"/>
                  </a:cubicBezTo>
                  <a:cubicBezTo>
                    <a:pt x="0" y="402"/>
                    <a:pt x="0" y="403"/>
                    <a:pt x="0" y="404"/>
                  </a:cubicBezTo>
                  <a:cubicBezTo>
                    <a:pt x="0" y="404"/>
                    <a:pt x="8" y="399"/>
                    <a:pt x="22" y="391"/>
                  </a:cubicBezTo>
                  <a:cubicBezTo>
                    <a:pt x="29" y="387"/>
                    <a:pt x="38" y="381"/>
                    <a:pt x="47" y="375"/>
                  </a:cubicBezTo>
                  <a:cubicBezTo>
                    <a:pt x="57" y="369"/>
                    <a:pt x="68" y="362"/>
                    <a:pt x="80" y="354"/>
                  </a:cubicBezTo>
                  <a:cubicBezTo>
                    <a:pt x="83" y="352"/>
                    <a:pt x="86" y="350"/>
                    <a:pt x="89" y="348"/>
                  </a:cubicBezTo>
                  <a:cubicBezTo>
                    <a:pt x="92" y="346"/>
                    <a:pt x="95" y="344"/>
                    <a:pt x="98" y="342"/>
                  </a:cubicBezTo>
                  <a:cubicBezTo>
                    <a:pt x="104" y="338"/>
                    <a:pt x="110" y="333"/>
                    <a:pt x="117" y="329"/>
                  </a:cubicBezTo>
                  <a:cubicBezTo>
                    <a:pt x="124" y="324"/>
                    <a:pt x="130" y="319"/>
                    <a:pt x="137" y="314"/>
                  </a:cubicBezTo>
                  <a:cubicBezTo>
                    <a:pt x="144" y="309"/>
                    <a:pt x="151" y="304"/>
                    <a:pt x="157" y="299"/>
                  </a:cubicBezTo>
                  <a:cubicBezTo>
                    <a:pt x="164" y="293"/>
                    <a:pt x="172" y="288"/>
                    <a:pt x="178" y="282"/>
                  </a:cubicBezTo>
                  <a:cubicBezTo>
                    <a:pt x="185" y="276"/>
                    <a:pt x="192" y="271"/>
                    <a:pt x="199" y="265"/>
                  </a:cubicBezTo>
                  <a:cubicBezTo>
                    <a:pt x="198" y="261"/>
                    <a:pt x="197" y="257"/>
                    <a:pt x="197" y="253"/>
                  </a:cubicBezTo>
                  <a:cubicBezTo>
                    <a:pt x="197" y="250"/>
                    <a:pt x="197" y="248"/>
                    <a:pt x="198" y="245"/>
                  </a:cubicBezTo>
                  <a:cubicBezTo>
                    <a:pt x="191" y="242"/>
                    <a:pt x="185" y="239"/>
                    <a:pt x="178" y="236"/>
                  </a:cubicBezTo>
                  <a:cubicBezTo>
                    <a:pt x="161" y="229"/>
                    <a:pt x="145" y="221"/>
                    <a:pt x="131" y="216"/>
                  </a:cubicBezTo>
                  <a:cubicBezTo>
                    <a:pt x="124" y="213"/>
                    <a:pt x="117" y="210"/>
                    <a:pt x="111" y="207"/>
                  </a:cubicBezTo>
                  <a:cubicBezTo>
                    <a:pt x="104" y="205"/>
                    <a:pt x="99" y="203"/>
                    <a:pt x="93" y="201"/>
                  </a:cubicBezTo>
                  <a:cubicBezTo>
                    <a:pt x="74" y="194"/>
                    <a:pt x="62" y="189"/>
                    <a:pt x="60" y="189"/>
                  </a:cubicBezTo>
                  <a:cubicBezTo>
                    <a:pt x="62" y="189"/>
                    <a:pt x="74" y="192"/>
                    <a:pt x="95" y="197"/>
                  </a:cubicBezTo>
                  <a:cubicBezTo>
                    <a:pt x="106" y="199"/>
                    <a:pt x="119" y="203"/>
                    <a:pt x="134" y="207"/>
                  </a:cubicBezTo>
                  <a:cubicBezTo>
                    <a:pt x="141" y="209"/>
                    <a:pt x="149" y="212"/>
                    <a:pt x="157" y="215"/>
                  </a:cubicBezTo>
                  <a:cubicBezTo>
                    <a:pt x="166" y="218"/>
                    <a:pt x="174" y="221"/>
                    <a:pt x="184" y="224"/>
                  </a:cubicBezTo>
                  <a:cubicBezTo>
                    <a:pt x="190" y="226"/>
                    <a:pt x="197" y="229"/>
                    <a:pt x="204" y="232"/>
                  </a:cubicBezTo>
                  <a:cubicBezTo>
                    <a:pt x="210" y="223"/>
                    <a:pt x="220" y="218"/>
                    <a:pt x="232" y="218"/>
                  </a:cubicBezTo>
                  <a:cubicBezTo>
                    <a:pt x="237" y="218"/>
                    <a:pt x="243" y="219"/>
                    <a:pt x="248" y="222"/>
                  </a:cubicBezTo>
                  <a:cubicBezTo>
                    <a:pt x="251" y="219"/>
                    <a:pt x="251" y="219"/>
                    <a:pt x="251" y="219"/>
                  </a:cubicBezTo>
                  <a:cubicBezTo>
                    <a:pt x="255" y="216"/>
                    <a:pt x="258" y="212"/>
                    <a:pt x="261" y="209"/>
                  </a:cubicBezTo>
                  <a:cubicBezTo>
                    <a:pt x="268" y="202"/>
                    <a:pt x="275" y="196"/>
                    <a:pt x="281" y="190"/>
                  </a:cubicBezTo>
                  <a:cubicBezTo>
                    <a:pt x="288" y="183"/>
                    <a:pt x="294" y="176"/>
                    <a:pt x="300" y="170"/>
                  </a:cubicBezTo>
                  <a:cubicBezTo>
                    <a:pt x="303" y="167"/>
                    <a:pt x="306" y="164"/>
                    <a:pt x="309" y="160"/>
                  </a:cubicBezTo>
                  <a:cubicBezTo>
                    <a:pt x="312" y="157"/>
                    <a:pt x="315" y="154"/>
                    <a:pt x="318" y="150"/>
                  </a:cubicBezTo>
                  <a:cubicBezTo>
                    <a:pt x="324" y="144"/>
                    <a:pt x="330" y="138"/>
                    <a:pt x="336" y="131"/>
                  </a:cubicBezTo>
                  <a:cubicBezTo>
                    <a:pt x="341" y="125"/>
                    <a:pt x="346" y="119"/>
                    <a:pt x="351" y="112"/>
                  </a:cubicBezTo>
                  <a:cubicBezTo>
                    <a:pt x="354" y="109"/>
                    <a:pt x="357" y="106"/>
                    <a:pt x="359" y="103"/>
                  </a:cubicBezTo>
                  <a:cubicBezTo>
                    <a:pt x="360" y="102"/>
                    <a:pt x="362" y="100"/>
                    <a:pt x="363" y="99"/>
                  </a:cubicBezTo>
                  <a:cubicBezTo>
                    <a:pt x="364" y="97"/>
                    <a:pt x="365" y="96"/>
                    <a:pt x="366" y="94"/>
                  </a:cubicBezTo>
                  <a:cubicBezTo>
                    <a:pt x="371" y="89"/>
                    <a:pt x="376" y="83"/>
                    <a:pt x="380" y="77"/>
                  </a:cubicBezTo>
                  <a:cubicBezTo>
                    <a:pt x="389" y="66"/>
                    <a:pt x="396" y="56"/>
                    <a:pt x="403" y="47"/>
                  </a:cubicBezTo>
                  <a:cubicBezTo>
                    <a:pt x="407" y="42"/>
                    <a:pt x="410" y="38"/>
                    <a:pt x="413" y="34"/>
                  </a:cubicBezTo>
                  <a:cubicBezTo>
                    <a:pt x="416" y="30"/>
                    <a:pt x="418" y="26"/>
                    <a:pt x="421" y="23"/>
                  </a:cubicBezTo>
                  <a:cubicBezTo>
                    <a:pt x="425" y="16"/>
                    <a:pt x="429" y="11"/>
                    <a:pt x="432" y="7"/>
                  </a:cubicBezTo>
                  <a:cubicBezTo>
                    <a:pt x="435" y="4"/>
                    <a:pt x="436" y="2"/>
                    <a:pt x="436" y="2"/>
                  </a:cubicBezTo>
                  <a:cubicBezTo>
                    <a:pt x="424" y="1"/>
                    <a:pt x="412" y="0"/>
                    <a:pt x="400" y="0"/>
                  </a:cubicBezTo>
                  <a:cubicBezTo>
                    <a:pt x="257" y="0"/>
                    <a:pt x="131" y="75"/>
                    <a:pt x="60" y="189"/>
                  </a:cubicBezTo>
                  <a:close/>
                  <a:moveTo>
                    <a:pt x="648" y="714"/>
                  </a:moveTo>
                  <a:cubicBezTo>
                    <a:pt x="633" y="714"/>
                    <a:pt x="618" y="714"/>
                    <a:pt x="603" y="714"/>
                  </a:cubicBezTo>
                  <a:cubicBezTo>
                    <a:pt x="596" y="714"/>
                    <a:pt x="588" y="713"/>
                    <a:pt x="581" y="713"/>
                  </a:cubicBezTo>
                  <a:cubicBezTo>
                    <a:pt x="558" y="712"/>
                    <a:pt x="558" y="712"/>
                    <a:pt x="558" y="712"/>
                  </a:cubicBezTo>
                  <a:cubicBezTo>
                    <a:pt x="551" y="712"/>
                    <a:pt x="543" y="710"/>
                    <a:pt x="536" y="710"/>
                  </a:cubicBezTo>
                  <a:cubicBezTo>
                    <a:pt x="513" y="707"/>
                    <a:pt x="513" y="707"/>
                    <a:pt x="513" y="707"/>
                  </a:cubicBezTo>
                  <a:cubicBezTo>
                    <a:pt x="506" y="706"/>
                    <a:pt x="499" y="705"/>
                    <a:pt x="491" y="704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58" y="698"/>
                    <a:pt x="458" y="698"/>
                    <a:pt x="458" y="698"/>
                  </a:cubicBezTo>
                  <a:cubicBezTo>
                    <a:pt x="447" y="695"/>
                    <a:pt x="447" y="695"/>
                    <a:pt x="447" y="695"/>
                  </a:cubicBezTo>
                  <a:cubicBezTo>
                    <a:pt x="439" y="694"/>
                    <a:pt x="432" y="692"/>
                    <a:pt x="425" y="690"/>
                  </a:cubicBezTo>
                  <a:cubicBezTo>
                    <a:pt x="414" y="688"/>
                    <a:pt x="414" y="688"/>
                    <a:pt x="414" y="688"/>
                  </a:cubicBezTo>
                  <a:cubicBezTo>
                    <a:pt x="410" y="687"/>
                    <a:pt x="406" y="686"/>
                    <a:pt x="403" y="685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66" y="675"/>
                    <a:pt x="352" y="669"/>
                    <a:pt x="338" y="664"/>
                  </a:cubicBezTo>
                  <a:cubicBezTo>
                    <a:pt x="329" y="661"/>
                    <a:pt x="320" y="658"/>
                    <a:pt x="311" y="654"/>
                  </a:cubicBezTo>
                  <a:cubicBezTo>
                    <a:pt x="305" y="661"/>
                    <a:pt x="296" y="666"/>
                    <a:pt x="286" y="666"/>
                  </a:cubicBezTo>
                  <a:cubicBezTo>
                    <a:pt x="284" y="675"/>
                    <a:pt x="283" y="685"/>
                    <a:pt x="281" y="69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78" y="715"/>
                    <a:pt x="278" y="715"/>
                    <a:pt x="278" y="715"/>
                  </a:cubicBezTo>
                  <a:cubicBezTo>
                    <a:pt x="275" y="736"/>
                    <a:pt x="275" y="736"/>
                    <a:pt x="275" y="736"/>
                  </a:cubicBezTo>
                  <a:cubicBezTo>
                    <a:pt x="274" y="750"/>
                    <a:pt x="273" y="764"/>
                    <a:pt x="271" y="779"/>
                  </a:cubicBezTo>
                  <a:cubicBezTo>
                    <a:pt x="311" y="793"/>
                    <a:pt x="355" y="800"/>
                    <a:pt x="400" y="800"/>
                  </a:cubicBezTo>
                  <a:cubicBezTo>
                    <a:pt x="494" y="800"/>
                    <a:pt x="580" y="768"/>
                    <a:pt x="648" y="714"/>
                  </a:cubicBezTo>
                  <a:close/>
                  <a:moveTo>
                    <a:pt x="648" y="714"/>
                  </a:moveTo>
                  <a:cubicBezTo>
                    <a:pt x="658" y="706"/>
                    <a:pt x="668" y="697"/>
                    <a:pt x="677" y="689"/>
                  </a:cubicBezTo>
                  <a:cubicBezTo>
                    <a:pt x="730" y="638"/>
                    <a:pt x="769" y="572"/>
                    <a:pt x="788" y="499"/>
                  </a:cubicBezTo>
                  <a:cubicBezTo>
                    <a:pt x="786" y="499"/>
                    <a:pt x="784" y="500"/>
                    <a:pt x="781" y="500"/>
                  </a:cubicBezTo>
                  <a:cubicBezTo>
                    <a:pt x="764" y="500"/>
                    <a:pt x="750" y="487"/>
                    <a:pt x="747" y="471"/>
                  </a:cubicBezTo>
                  <a:cubicBezTo>
                    <a:pt x="742" y="471"/>
                    <a:pt x="737" y="472"/>
                    <a:pt x="731" y="473"/>
                  </a:cubicBezTo>
                  <a:cubicBezTo>
                    <a:pt x="725" y="473"/>
                    <a:pt x="718" y="475"/>
                    <a:pt x="711" y="476"/>
                  </a:cubicBezTo>
                  <a:cubicBezTo>
                    <a:pt x="703" y="478"/>
                    <a:pt x="696" y="479"/>
                    <a:pt x="688" y="480"/>
                  </a:cubicBezTo>
                  <a:cubicBezTo>
                    <a:pt x="680" y="482"/>
                    <a:pt x="671" y="483"/>
                    <a:pt x="663" y="485"/>
                  </a:cubicBezTo>
                  <a:cubicBezTo>
                    <a:pt x="655" y="487"/>
                    <a:pt x="646" y="489"/>
                    <a:pt x="637" y="491"/>
                  </a:cubicBezTo>
                  <a:cubicBezTo>
                    <a:pt x="628" y="493"/>
                    <a:pt x="618" y="495"/>
                    <a:pt x="609" y="498"/>
                  </a:cubicBezTo>
                  <a:cubicBezTo>
                    <a:pt x="603" y="500"/>
                    <a:pt x="596" y="502"/>
                    <a:pt x="589" y="504"/>
                  </a:cubicBezTo>
                  <a:cubicBezTo>
                    <a:pt x="589" y="504"/>
                    <a:pt x="589" y="504"/>
                    <a:pt x="589" y="504"/>
                  </a:cubicBezTo>
                  <a:cubicBezTo>
                    <a:pt x="589" y="512"/>
                    <a:pt x="586" y="520"/>
                    <a:pt x="582" y="526"/>
                  </a:cubicBezTo>
                  <a:cubicBezTo>
                    <a:pt x="595" y="542"/>
                    <a:pt x="606" y="560"/>
                    <a:pt x="616" y="576"/>
                  </a:cubicBezTo>
                  <a:cubicBezTo>
                    <a:pt x="619" y="580"/>
                    <a:pt x="622" y="584"/>
                    <a:pt x="624" y="588"/>
                  </a:cubicBezTo>
                  <a:cubicBezTo>
                    <a:pt x="627" y="591"/>
                    <a:pt x="629" y="595"/>
                    <a:pt x="631" y="599"/>
                  </a:cubicBezTo>
                  <a:cubicBezTo>
                    <a:pt x="635" y="607"/>
                    <a:pt x="639" y="614"/>
                    <a:pt x="643" y="621"/>
                  </a:cubicBezTo>
                  <a:cubicBezTo>
                    <a:pt x="647" y="628"/>
                    <a:pt x="651" y="634"/>
                    <a:pt x="654" y="640"/>
                  </a:cubicBezTo>
                  <a:cubicBezTo>
                    <a:pt x="657" y="646"/>
                    <a:pt x="659" y="652"/>
                    <a:pt x="662" y="657"/>
                  </a:cubicBezTo>
                  <a:cubicBezTo>
                    <a:pt x="667" y="667"/>
                    <a:pt x="671" y="675"/>
                    <a:pt x="673" y="680"/>
                  </a:cubicBezTo>
                  <a:cubicBezTo>
                    <a:pt x="675" y="685"/>
                    <a:pt x="677" y="688"/>
                    <a:pt x="677" y="688"/>
                  </a:cubicBezTo>
                  <a:cubicBezTo>
                    <a:pt x="677" y="688"/>
                    <a:pt x="675" y="685"/>
                    <a:pt x="672" y="681"/>
                  </a:cubicBezTo>
                  <a:cubicBezTo>
                    <a:pt x="669" y="676"/>
                    <a:pt x="664" y="668"/>
                    <a:pt x="658" y="659"/>
                  </a:cubicBezTo>
                  <a:cubicBezTo>
                    <a:pt x="655" y="654"/>
                    <a:pt x="652" y="649"/>
                    <a:pt x="649" y="643"/>
                  </a:cubicBezTo>
                  <a:cubicBezTo>
                    <a:pt x="645" y="637"/>
                    <a:pt x="641" y="631"/>
                    <a:pt x="636" y="625"/>
                  </a:cubicBezTo>
                  <a:cubicBezTo>
                    <a:pt x="632" y="619"/>
                    <a:pt x="627" y="612"/>
                    <a:pt x="622" y="605"/>
                  </a:cubicBezTo>
                  <a:cubicBezTo>
                    <a:pt x="620" y="601"/>
                    <a:pt x="618" y="597"/>
                    <a:pt x="615" y="594"/>
                  </a:cubicBezTo>
                  <a:cubicBezTo>
                    <a:pt x="612" y="590"/>
                    <a:pt x="609" y="586"/>
                    <a:pt x="606" y="583"/>
                  </a:cubicBezTo>
                  <a:cubicBezTo>
                    <a:pt x="601" y="575"/>
                    <a:pt x="595" y="567"/>
                    <a:pt x="589" y="559"/>
                  </a:cubicBezTo>
                  <a:cubicBezTo>
                    <a:pt x="586" y="555"/>
                    <a:pt x="582" y="551"/>
                    <a:pt x="579" y="547"/>
                  </a:cubicBezTo>
                  <a:cubicBezTo>
                    <a:pt x="576" y="543"/>
                    <a:pt x="573" y="539"/>
                    <a:pt x="569" y="535"/>
                  </a:cubicBezTo>
                  <a:cubicBezTo>
                    <a:pt x="565" y="537"/>
                    <a:pt x="560" y="539"/>
                    <a:pt x="554" y="539"/>
                  </a:cubicBezTo>
                  <a:cubicBezTo>
                    <a:pt x="542" y="539"/>
                    <a:pt x="532" y="533"/>
                    <a:pt x="526" y="523"/>
                  </a:cubicBezTo>
                  <a:cubicBezTo>
                    <a:pt x="524" y="524"/>
                    <a:pt x="523" y="524"/>
                    <a:pt x="521" y="525"/>
                  </a:cubicBezTo>
                  <a:cubicBezTo>
                    <a:pt x="511" y="529"/>
                    <a:pt x="501" y="532"/>
                    <a:pt x="491" y="536"/>
                  </a:cubicBezTo>
                  <a:cubicBezTo>
                    <a:pt x="481" y="540"/>
                    <a:pt x="472" y="544"/>
                    <a:pt x="462" y="548"/>
                  </a:cubicBezTo>
                  <a:cubicBezTo>
                    <a:pt x="452" y="552"/>
                    <a:pt x="442" y="557"/>
                    <a:pt x="432" y="561"/>
                  </a:cubicBezTo>
                  <a:cubicBezTo>
                    <a:pt x="427" y="563"/>
                    <a:pt x="422" y="565"/>
                    <a:pt x="418" y="567"/>
                  </a:cubicBezTo>
                  <a:cubicBezTo>
                    <a:pt x="413" y="570"/>
                    <a:pt x="408" y="572"/>
                    <a:pt x="403" y="574"/>
                  </a:cubicBezTo>
                  <a:cubicBezTo>
                    <a:pt x="394" y="579"/>
                    <a:pt x="384" y="584"/>
                    <a:pt x="375" y="589"/>
                  </a:cubicBezTo>
                  <a:cubicBezTo>
                    <a:pt x="366" y="594"/>
                    <a:pt x="357" y="598"/>
                    <a:pt x="348" y="603"/>
                  </a:cubicBezTo>
                  <a:cubicBezTo>
                    <a:pt x="340" y="608"/>
                    <a:pt x="331" y="613"/>
                    <a:pt x="323" y="618"/>
                  </a:cubicBezTo>
                  <a:cubicBezTo>
                    <a:pt x="321" y="619"/>
                    <a:pt x="320" y="620"/>
                    <a:pt x="318" y="621"/>
                  </a:cubicBezTo>
                  <a:cubicBezTo>
                    <a:pt x="319" y="624"/>
                    <a:pt x="320" y="628"/>
                    <a:pt x="320" y="632"/>
                  </a:cubicBezTo>
                  <a:cubicBezTo>
                    <a:pt x="320" y="632"/>
                    <a:pt x="320" y="633"/>
                    <a:pt x="320" y="634"/>
                  </a:cubicBezTo>
                  <a:cubicBezTo>
                    <a:pt x="328" y="638"/>
                    <a:pt x="337" y="641"/>
                    <a:pt x="346" y="644"/>
                  </a:cubicBezTo>
                  <a:cubicBezTo>
                    <a:pt x="366" y="652"/>
                    <a:pt x="366" y="652"/>
                    <a:pt x="366" y="652"/>
                  </a:cubicBezTo>
                  <a:cubicBezTo>
                    <a:pt x="373" y="654"/>
                    <a:pt x="380" y="657"/>
                    <a:pt x="387" y="659"/>
                  </a:cubicBezTo>
                  <a:cubicBezTo>
                    <a:pt x="408" y="666"/>
                    <a:pt x="408" y="666"/>
                    <a:pt x="408" y="666"/>
                  </a:cubicBezTo>
                  <a:cubicBezTo>
                    <a:pt x="412" y="667"/>
                    <a:pt x="415" y="668"/>
                    <a:pt x="419" y="669"/>
                  </a:cubicBezTo>
                  <a:cubicBezTo>
                    <a:pt x="429" y="672"/>
                    <a:pt x="429" y="672"/>
                    <a:pt x="429" y="672"/>
                  </a:cubicBezTo>
                  <a:cubicBezTo>
                    <a:pt x="437" y="674"/>
                    <a:pt x="444" y="676"/>
                    <a:pt x="451" y="678"/>
                  </a:cubicBezTo>
                  <a:cubicBezTo>
                    <a:pt x="462" y="681"/>
                    <a:pt x="462" y="681"/>
                    <a:pt x="462" y="681"/>
                  </a:cubicBezTo>
                  <a:cubicBezTo>
                    <a:pt x="472" y="684"/>
                    <a:pt x="472" y="684"/>
                    <a:pt x="472" y="684"/>
                  </a:cubicBezTo>
                  <a:cubicBezTo>
                    <a:pt x="494" y="689"/>
                    <a:pt x="494" y="689"/>
                    <a:pt x="494" y="689"/>
                  </a:cubicBezTo>
                  <a:cubicBezTo>
                    <a:pt x="501" y="690"/>
                    <a:pt x="508" y="692"/>
                    <a:pt x="516" y="693"/>
                  </a:cubicBezTo>
                  <a:cubicBezTo>
                    <a:pt x="530" y="696"/>
                    <a:pt x="545" y="699"/>
                    <a:pt x="560" y="702"/>
                  </a:cubicBezTo>
                  <a:cubicBezTo>
                    <a:pt x="604" y="708"/>
                    <a:pt x="604" y="708"/>
                    <a:pt x="604" y="708"/>
                  </a:cubicBezTo>
                  <a:cubicBezTo>
                    <a:pt x="619" y="710"/>
                    <a:pt x="633" y="712"/>
                    <a:pt x="648" y="714"/>
                  </a:cubicBezTo>
                  <a:cubicBezTo>
                    <a:pt x="648" y="704"/>
                    <a:pt x="648" y="704"/>
                    <a:pt x="648" y="704"/>
                  </a:cubicBezTo>
                  <a:cubicBezTo>
                    <a:pt x="648" y="714"/>
                    <a:pt x="648" y="714"/>
                    <a:pt x="648" y="7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647271" y="4121834"/>
              <a:ext cx="203132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Add Text</a:t>
              </a:r>
              <a:endParaRPr lang="en-US" altLang="zh-CN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点击此处添加标题</a:t>
              </a:r>
              <a:endParaRPr lang="zh-CN" altLang="en-US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571999" y="4936130"/>
              <a:ext cx="3543301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8965">
                <a:lnSpc>
                  <a:spcPct val="130000"/>
                </a:lnSpc>
              </a:pPr>
              <a:r>
                <a:rPr lang="zh-CN" altLang="en-US" sz="1200" dirty="0"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cs typeface="+mn-ea"/>
                  <a:sym typeface="+mn-lt"/>
                </a:rPr>
                <a:t>8-14</a:t>
              </a:r>
              <a:r>
                <a:rPr lang="zh-CN" altLang="en-US" sz="1200" dirty="0">
                  <a:cs typeface="+mn-ea"/>
                  <a:sym typeface="+mn-lt"/>
                </a:rPr>
                <a:t>号字，</a:t>
              </a:r>
              <a:r>
                <a:rPr lang="en-US" altLang="zh-CN" sz="1200" dirty="0">
                  <a:cs typeface="+mn-ea"/>
                  <a:sym typeface="+mn-lt"/>
                </a:rPr>
                <a:t>1.3</a:t>
              </a:r>
              <a:r>
                <a:rPr lang="zh-CN" altLang="en-US" sz="1200" dirty="0">
                  <a:cs typeface="+mn-ea"/>
                  <a:sym typeface="+mn-lt"/>
                </a:rPr>
                <a:t>倍字间距。</a:t>
              </a:r>
              <a:endParaRPr lang="zh-CN" altLang="en-US" sz="1200" dirty="0">
                <a:cs typeface="+mn-ea"/>
                <a:sym typeface="+mn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331200" y="1169457"/>
            <a:ext cx="3543301" cy="4579203"/>
            <a:chOff x="8331200" y="1169457"/>
            <a:chExt cx="3543301" cy="4579203"/>
          </a:xfrm>
        </p:grpSpPr>
        <p:pic>
          <p:nvPicPr>
            <p:cNvPr id="7" name="Picture 2" descr="http://dc.office.msn.com.cn/t/83/E048C0F1BEBFCE34915F37209150FDFE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31" t="14430" r="24847" b="28459"/>
            <a:stretch>
              <a:fillRect/>
            </a:stretch>
          </p:blipFill>
          <p:spPr bwMode="auto">
            <a:xfrm>
              <a:off x="8331200" y="1169457"/>
              <a:ext cx="3543301" cy="2657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矩形 9"/>
            <p:cNvSpPr/>
            <p:nvPr/>
          </p:nvSpPr>
          <p:spPr>
            <a:xfrm>
              <a:off x="8331200" y="4030133"/>
              <a:ext cx="3543301" cy="829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Freeform 98"/>
            <p:cNvSpPr>
              <a:spLocks noEditPoints="1"/>
            </p:cNvSpPr>
            <p:nvPr/>
          </p:nvSpPr>
          <p:spPr bwMode="auto">
            <a:xfrm>
              <a:off x="8614741" y="4198938"/>
              <a:ext cx="491256" cy="492124"/>
            </a:xfrm>
            <a:custGeom>
              <a:avLst/>
              <a:gdLst>
                <a:gd name="T0" fmla="*/ 516 w 800"/>
                <a:gd name="T1" fmla="*/ 118 h 800"/>
                <a:gd name="T2" fmla="*/ 451 w 800"/>
                <a:gd name="T3" fmla="*/ 3 h 800"/>
                <a:gd name="T4" fmla="*/ 365 w 800"/>
                <a:gd name="T5" fmla="*/ 123 h 800"/>
                <a:gd name="T6" fmla="*/ 278 w 800"/>
                <a:gd name="T7" fmla="*/ 225 h 800"/>
                <a:gd name="T8" fmla="*/ 303 w 800"/>
                <a:gd name="T9" fmla="*/ 280 h 800"/>
                <a:gd name="T10" fmla="*/ 394 w 800"/>
                <a:gd name="T11" fmla="*/ 303 h 800"/>
                <a:gd name="T12" fmla="*/ 482 w 800"/>
                <a:gd name="T13" fmla="*/ 180 h 800"/>
                <a:gd name="T14" fmla="*/ 462 w 800"/>
                <a:gd name="T15" fmla="*/ 43 h 800"/>
                <a:gd name="T16" fmla="*/ 511 w 800"/>
                <a:gd name="T17" fmla="*/ 470 h 800"/>
                <a:gd name="T18" fmla="*/ 429 w 800"/>
                <a:gd name="T19" fmla="*/ 394 h 800"/>
                <a:gd name="T20" fmla="*/ 365 w 800"/>
                <a:gd name="T21" fmla="*/ 409 h 800"/>
                <a:gd name="T22" fmla="*/ 320 w 800"/>
                <a:gd name="T23" fmla="*/ 528 h 800"/>
                <a:gd name="T24" fmla="*/ 313 w 800"/>
                <a:gd name="T25" fmla="*/ 603 h 800"/>
                <a:gd name="T26" fmla="*/ 484 w 800"/>
                <a:gd name="T27" fmla="*/ 517 h 800"/>
                <a:gd name="T28" fmla="*/ 20 w 800"/>
                <a:gd name="T29" fmla="*/ 456 h 800"/>
                <a:gd name="T30" fmla="*/ 147 w 800"/>
                <a:gd name="T31" fmla="*/ 546 h 800"/>
                <a:gd name="T32" fmla="*/ 224 w 800"/>
                <a:gd name="T33" fmla="*/ 590 h 800"/>
                <a:gd name="T34" fmla="*/ 313 w 800"/>
                <a:gd name="T35" fmla="*/ 481 h 800"/>
                <a:gd name="T36" fmla="*/ 350 w 800"/>
                <a:gd name="T37" fmla="*/ 334 h 800"/>
                <a:gd name="T38" fmla="*/ 232 w 800"/>
                <a:gd name="T39" fmla="*/ 287 h 800"/>
                <a:gd name="T40" fmla="*/ 52 w 800"/>
                <a:gd name="T41" fmla="*/ 383 h 800"/>
                <a:gd name="T42" fmla="*/ 554 w 800"/>
                <a:gd name="T43" fmla="*/ 469 h 800"/>
                <a:gd name="T44" fmla="*/ 710 w 800"/>
                <a:gd name="T45" fmla="*/ 467 h 800"/>
                <a:gd name="T46" fmla="*/ 728 w 800"/>
                <a:gd name="T47" fmla="*/ 427 h 800"/>
                <a:gd name="T48" fmla="*/ 630 w 800"/>
                <a:gd name="T49" fmla="*/ 334 h 800"/>
                <a:gd name="T50" fmla="*/ 579 w 800"/>
                <a:gd name="T51" fmla="*/ 271 h 800"/>
                <a:gd name="T52" fmla="*/ 501 w 800"/>
                <a:gd name="T53" fmla="*/ 184 h 800"/>
                <a:gd name="T54" fmla="*/ 423 w 800"/>
                <a:gd name="T55" fmla="*/ 296 h 800"/>
                <a:gd name="T56" fmla="*/ 443 w 800"/>
                <a:gd name="T57" fmla="*/ 377 h 800"/>
                <a:gd name="T58" fmla="*/ 525 w 800"/>
                <a:gd name="T59" fmla="*/ 457 h 800"/>
                <a:gd name="T60" fmla="*/ 800 w 800"/>
                <a:gd name="T61" fmla="*/ 400 h 800"/>
                <a:gd name="T62" fmla="*/ 541 w 800"/>
                <a:gd name="T63" fmla="*/ 177 h 800"/>
                <a:gd name="T64" fmla="*/ 611 w 800"/>
                <a:gd name="T65" fmla="*/ 281 h 800"/>
                <a:gd name="T66" fmla="*/ 679 w 800"/>
                <a:gd name="T67" fmla="*/ 362 h 800"/>
                <a:gd name="T68" fmla="*/ 754 w 800"/>
                <a:gd name="T69" fmla="*/ 438 h 800"/>
                <a:gd name="T70" fmla="*/ 271 w 800"/>
                <a:gd name="T71" fmla="*/ 703 h 800"/>
                <a:gd name="T72" fmla="*/ 236 w 800"/>
                <a:gd name="T73" fmla="*/ 675 h 800"/>
                <a:gd name="T74" fmla="*/ 168 w 800"/>
                <a:gd name="T75" fmla="*/ 725 h 800"/>
                <a:gd name="T76" fmla="*/ 251 w 800"/>
                <a:gd name="T77" fmla="*/ 627 h 800"/>
                <a:gd name="T78" fmla="*/ 156 w 800"/>
                <a:gd name="T79" fmla="*/ 574 h 800"/>
                <a:gd name="T80" fmla="*/ 49 w 800"/>
                <a:gd name="T81" fmla="*/ 490 h 800"/>
                <a:gd name="T82" fmla="*/ 0 w 800"/>
                <a:gd name="T83" fmla="*/ 404 h 800"/>
                <a:gd name="T84" fmla="*/ 117 w 800"/>
                <a:gd name="T85" fmla="*/ 329 h 800"/>
                <a:gd name="T86" fmla="*/ 198 w 800"/>
                <a:gd name="T87" fmla="*/ 245 h 800"/>
                <a:gd name="T88" fmla="*/ 95 w 800"/>
                <a:gd name="T89" fmla="*/ 197 h 800"/>
                <a:gd name="T90" fmla="*/ 248 w 800"/>
                <a:gd name="T91" fmla="*/ 222 h 800"/>
                <a:gd name="T92" fmla="*/ 318 w 800"/>
                <a:gd name="T93" fmla="*/ 150 h 800"/>
                <a:gd name="T94" fmla="*/ 380 w 800"/>
                <a:gd name="T95" fmla="*/ 77 h 800"/>
                <a:gd name="T96" fmla="*/ 400 w 800"/>
                <a:gd name="T97" fmla="*/ 0 h 800"/>
                <a:gd name="T98" fmla="*/ 536 w 800"/>
                <a:gd name="T99" fmla="*/ 710 h 800"/>
                <a:gd name="T100" fmla="*/ 425 w 800"/>
                <a:gd name="T101" fmla="*/ 690 h 800"/>
                <a:gd name="T102" fmla="*/ 286 w 800"/>
                <a:gd name="T103" fmla="*/ 666 h 800"/>
                <a:gd name="T104" fmla="*/ 400 w 800"/>
                <a:gd name="T105" fmla="*/ 800 h 800"/>
                <a:gd name="T106" fmla="*/ 747 w 800"/>
                <a:gd name="T107" fmla="*/ 471 h 800"/>
                <a:gd name="T108" fmla="*/ 609 w 800"/>
                <a:gd name="T109" fmla="*/ 498 h 800"/>
                <a:gd name="T110" fmla="*/ 631 w 800"/>
                <a:gd name="T111" fmla="*/ 599 h 800"/>
                <a:gd name="T112" fmla="*/ 672 w 800"/>
                <a:gd name="T113" fmla="*/ 681 h 800"/>
                <a:gd name="T114" fmla="*/ 606 w 800"/>
                <a:gd name="T115" fmla="*/ 583 h 800"/>
                <a:gd name="T116" fmla="*/ 521 w 800"/>
                <a:gd name="T117" fmla="*/ 525 h 800"/>
                <a:gd name="T118" fmla="*/ 375 w 800"/>
                <a:gd name="T119" fmla="*/ 589 h 800"/>
                <a:gd name="T120" fmla="*/ 346 w 800"/>
                <a:gd name="T121" fmla="*/ 644 h 800"/>
                <a:gd name="T122" fmla="*/ 451 w 800"/>
                <a:gd name="T123" fmla="*/ 678 h 800"/>
                <a:gd name="T124" fmla="*/ 604 w 800"/>
                <a:gd name="T125" fmla="*/ 708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0" h="800">
                  <a:moveTo>
                    <a:pt x="451" y="3"/>
                  </a:moveTo>
                  <a:cubicBezTo>
                    <a:pt x="509" y="11"/>
                    <a:pt x="563" y="30"/>
                    <a:pt x="610" y="60"/>
                  </a:cubicBezTo>
                  <a:cubicBezTo>
                    <a:pt x="602" y="66"/>
                    <a:pt x="593" y="73"/>
                    <a:pt x="584" y="80"/>
                  </a:cubicBezTo>
                  <a:cubicBezTo>
                    <a:pt x="576" y="87"/>
                    <a:pt x="567" y="94"/>
                    <a:pt x="559" y="102"/>
                  </a:cubicBezTo>
                  <a:cubicBezTo>
                    <a:pt x="535" y="124"/>
                    <a:pt x="535" y="124"/>
                    <a:pt x="535" y="124"/>
                  </a:cubicBezTo>
                  <a:cubicBezTo>
                    <a:pt x="530" y="120"/>
                    <a:pt x="523" y="118"/>
                    <a:pt x="516" y="118"/>
                  </a:cubicBezTo>
                  <a:cubicBezTo>
                    <a:pt x="513" y="118"/>
                    <a:pt x="510" y="118"/>
                    <a:pt x="507" y="119"/>
                  </a:cubicBezTo>
                  <a:cubicBezTo>
                    <a:pt x="506" y="117"/>
                    <a:pt x="505" y="115"/>
                    <a:pt x="504" y="113"/>
                  </a:cubicBezTo>
                  <a:cubicBezTo>
                    <a:pt x="498" y="101"/>
                    <a:pt x="492" y="89"/>
                    <a:pt x="486" y="77"/>
                  </a:cubicBezTo>
                  <a:cubicBezTo>
                    <a:pt x="480" y="65"/>
                    <a:pt x="474" y="53"/>
                    <a:pt x="468" y="40"/>
                  </a:cubicBezTo>
                  <a:cubicBezTo>
                    <a:pt x="460" y="22"/>
                    <a:pt x="460" y="22"/>
                    <a:pt x="460" y="22"/>
                  </a:cubicBezTo>
                  <a:cubicBezTo>
                    <a:pt x="457" y="16"/>
                    <a:pt x="454" y="9"/>
                    <a:pt x="451" y="3"/>
                  </a:cubicBezTo>
                  <a:close/>
                  <a:moveTo>
                    <a:pt x="433" y="8"/>
                  </a:moveTo>
                  <a:cubicBezTo>
                    <a:pt x="431" y="12"/>
                    <a:pt x="428" y="18"/>
                    <a:pt x="425" y="25"/>
                  </a:cubicBezTo>
                  <a:cubicBezTo>
                    <a:pt x="423" y="29"/>
                    <a:pt x="421" y="33"/>
                    <a:pt x="418" y="37"/>
                  </a:cubicBezTo>
                  <a:cubicBezTo>
                    <a:pt x="416" y="42"/>
                    <a:pt x="413" y="46"/>
                    <a:pt x="411" y="51"/>
                  </a:cubicBezTo>
                  <a:cubicBezTo>
                    <a:pt x="405" y="61"/>
                    <a:pt x="399" y="73"/>
                    <a:pt x="391" y="85"/>
                  </a:cubicBezTo>
                  <a:cubicBezTo>
                    <a:pt x="383" y="97"/>
                    <a:pt x="375" y="110"/>
                    <a:pt x="365" y="123"/>
                  </a:cubicBezTo>
                  <a:cubicBezTo>
                    <a:pt x="360" y="130"/>
                    <a:pt x="355" y="136"/>
                    <a:pt x="350" y="143"/>
                  </a:cubicBezTo>
                  <a:cubicBezTo>
                    <a:pt x="345" y="150"/>
                    <a:pt x="339" y="157"/>
                    <a:pt x="334" y="164"/>
                  </a:cubicBezTo>
                  <a:cubicBezTo>
                    <a:pt x="331" y="167"/>
                    <a:pt x="328" y="171"/>
                    <a:pt x="325" y="174"/>
                  </a:cubicBezTo>
                  <a:cubicBezTo>
                    <a:pt x="322" y="178"/>
                    <a:pt x="319" y="181"/>
                    <a:pt x="316" y="184"/>
                  </a:cubicBezTo>
                  <a:cubicBezTo>
                    <a:pt x="310" y="191"/>
                    <a:pt x="304" y="198"/>
                    <a:pt x="297" y="205"/>
                  </a:cubicBezTo>
                  <a:cubicBezTo>
                    <a:pt x="291" y="212"/>
                    <a:pt x="284" y="219"/>
                    <a:pt x="278" y="225"/>
                  </a:cubicBezTo>
                  <a:cubicBezTo>
                    <a:pt x="274" y="229"/>
                    <a:pt x="271" y="232"/>
                    <a:pt x="267" y="235"/>
                  </a:cubicBezTo>
                  <a:cubicBezTo>
                    <a:pt x="264" y="239"/>
                    <a:pt x="264" y="239"/>
                    <a:pt x="264" y="239"/>
                  </a:cubicBezTo>
                  <a:cubicBezTo>
                    <a:pt x="265" y="243"/>
                    <a:pt x="266" y="248"/>
                    <a:pt x="266" y="253"/>
                  </a:cubicBezTo>
                  <a:cubicBezTo>
                    <a:pt x="266" y="255"/>
                    <a:pt x="266" y="257"/>
                    <a:pt x="266" y="260"/>
                  </a:cubicBezTo>
                  <a:cubicBezTo>
                    <a:pt x="268" y="261"/>
                    <a:pt x="270" y="262"/>
                    <a:pt x="272" y="263"/>
                  </a:cubicBezTo>
                  <a:cubicBezTo>
                    <a:pt x="282" y="268"/>
                    <a:pt x="292" y="274"/>
                    <a:pt x="303" y="280"/>
                  </a:cubicBezTo>
                  <a:cubicBezTo>
                    <a:pt x="314" y="285"/>
                    <a:pt x="324" y="292"/>
                    <a:pt x="335" y="298"/>
                  </a:cubicBezTo>
                  <a:cubicBezTo>
                    <a:pt x="340" y="302"/>
                    <a:pt x="345" y="305"/>
                    <a:pt x="351" y="308"/>
                  </a:cubicBezTo>
                  <a:cubicBezTo>
                    <a:pt x="355" y="311"/>
                    <a:pt x="359" y="314"/>
                    <a:pt x="362" y="316"/>
                  </a:cubicBezTo>
                  <a:cubicBezTo>
                    <a:pt x="368" y="312"/>
                    <a:pt x="376" y="309"/>
                    <a:pt x="383" y="309"/>
                  </a:cubicBezTo>
                  <a:cubicBezTo>
                    <a:pt x="386" y="309"/>
                    <a:pt x="388" y="309"/>
                    <a:pt x="390" y="310"/>
                  </a:cubicBezTo>
                  <a:cubicBezTo>
                    <a:pt x="394" y="303"/>
                    <a:pt x="394" y="303"/>
                    <a:pt x="394" y="303"/>
                  </a:cubicBezTo>
                  <a:cubicBezTo>
                    <a:pt x="397" y="297"/>
                    <a:pt x="401" y="291"/>
                    <a:pt x="405" y="285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35" y="240"/>
                    <a:pt x="435" y="240"/>
                    <a:pt x="435" y="240"/>
                  </a:cubicBezTo>
                  <a:cubicBezTo>
                    <a:pt x="437" y="237"/>
                    <a:pt x="439" y="234"/>
                    <a:pt x="442" y="231"/>
                  </a:cubicBezTo>
                  <a:cubicBezTo>
                    <a:pt x="446" y="225"/>
                    <a:pt x="450" y="220"/>
                    <a:pt x="455" y="214"/>
                  </a:cubicBezTo>
                  <a:cubicBezTo>
                    <a:pt x="464" y="202"/>
                    <a:pt x="472" y="191"/>
                    <a:pt x="482" y="180"/>
                  </a:cubicBezTo>
                  <a:cubicBezTo>
                    <a:pt x="484" y="178"/>
                    <a:pt x="486" y="176"/>
                    <a:pt x="488" y="173"/>
                  </a:cubicBezTo>
                  <a:cubicBezTo>
                    <a:pt x="484" y="168"/>
                    <a:pt x="481" y="160"/>
                    <a:pt x="481" y="153"/>
                  </a:cubicBezTo>
                  <a:cubicBezTo>
                    <a:pt x="481" y="142"/>
                    <a:pt x="486" y="132"/>
                    <a:pt x="494" y="126"/>
                  </a:cubicBezTo>
                  <a:cubicBezTo>
                    <a:pt x="491" y="119"/>
                    <a:pt x="491" y="119"/>
                    <a:pt x="491" y="119"/>
                  </a:cubicBezTo>
                  <a:cubicBezTo>
                    <a:pt x="486" y="107"/>
                    <a:pt x="480" y="94"/>
                    <a:pt x="475" y="81"/>
                  </a:cubicBezTo>
                  <a:cubicBezTo>
                    <a:pt x="471" y="69"/>
                    <a:pt x="466" y="56"/>
                    <a:pt x="462" y="43"/>
                  </a:cubicBezTo>
                  <a:cubicBezTo>
                    <a:pt x="456" y="23"/>
                    <a:pt x="456" y="23"/>
                    <a:pt x="456" y="23"/>
                  </a:cubicBezTo>
                  <a:cubicBezTo>
                    <a:pt x="455" y="16"/>
                    <a:pt x="453" y="10"/>
                    <a:pt x="451" y="3"/>
                  </a:cubicBezTo>
                  <a:cubicBezTo>
                    <a:pt x="446" y="3"/>
                    <a:pt x="441" y="2"/>
                    <a:pt x="436" y="2"/>
                  </a:cubicBezTo>
                  <a:cubicBezTo>
                    <a:pt x="436" y="2"/>
                    <a:pt x="435" y="4"/>
                    <a:pt x="433" y="8"/>
                  </a:cubicBezTo>
                  <a:close/>
                  <a:moveTo>
                    <a:pt x="523" y="483"/>
                  </a:moveTo>
                  <a:cubicBezTo>
                    <a:pt x="519" y="479"/>
                    <a:pt x="515" y="474"/>
                    <a:pt x="511" y="470"/>
                  </a:cubicBezTo>
                  <a:cubicBezTo>
                    <a:pt x="509" y="468"/>
                    <a:pt x="507" y="465"/>
                    <a:pt x="505" y="463"/>
                  </a:cubicBezTo>
                  <a:cubicBezTo>
                    <a:pt x="502" y="461"/>
                    <a:pt x="500" y="459"/>
                    <a:pt x="498" y="457"/>
                  </a:cubicBezTo>
                  <a:cubicBezTo>
                    <a:pt x="489" y="449"/>
                    <a:pt x="480" y="440"/>
                    <a:pt x="471" y="431"/>
                  </a:cubicBezTo>
                  <a:cubicBezTo>
                    <a:pt x="467" y="427"/>
                    <a:pt x="462" y="423"/>
                    <a:pt x="458" y="419"/>
                  </a:cubicBezTo>
                  <a:cubicBezTo>
                    <a:pt x="453" y="415"/>
                    <a:pt x="448" y="411"/>
                    <a:pt x="444" y="406"/>
                  </a:cubicBezTo>
                  <a:cubicBezTo>
                    <a:pt x="439" y="402"/>
                    <a:pt x="434" y="398"/>
                    <a:pt x="429" y="394"/>
                  </a:cubicBezTo>
                  <a:cubicBezTo>
                    <a:pt x="427" y="392"/>
                    <a:pt x="425" y="390"/>
                    <a:pt x="422" y="388"/>
                  </a:cubicBezTo>
                  <a:cubicBezTo>
                    <a:pt x="415" y="382"/>
                    <a:pt x="415" y="382"/>
                    <a:pt x="415" y="382"/>
                  </a:cubicBezTo>
                  <a:cubicBezTo>
                    <a:pt x="411" y="379"/>
                    <a:pt x="407" y="376"/>
                    <a:pt x="403" y="373"/>
                  </a:cubicBezTo>
                  <a:cubicBezTo>
                    <a:pt x="397" y="377"/>
                    <a:pt x="391" y="379"/>
                    <a:pt x="383" y="379"/>
                  </a:cubicBezTo>
                  <a:cubicBezTo>
                    <a:pt x="382" y="379"/>
                    <a:pt x="380" y="379"/>
                    <a:pt x="379" y="378"/>
                  </a:cubicBezTo>
                  <a:cubicBezTo>
                    <a:pt x="374" y="389"/>
                    <a:pt x="369" y="399"/>
                    <a:pt x="365" y="409"/>
                  </a:cubicBezTo>
                  <a:cubicBezTo>
                    <a:pt x="362" y="415"/>
                    <a:pt x="359" y="422"/>
                    <a:pt x="356" y="428"/>
                  </a:cubicBezTo>
                  <a:cubicBezTo>
                    <a:pt x="348" y="448"/>
                    <a:pt x="348" y="448"/>
                    <a:pt x="348" y="448"/>
                  </a:cubicBezTo>
                  <a:cubicBezTo>
                    <a:pt x="345" y="454"/>
                    <a:pt x="343" y="461"/>
                    <a:pt x="341" y="468"/>
                  </a:cubicBezTo>
                  <a:cubicBezTo>
                    <a:pt x="333" y="488"/>
                    <a:pt x="333" y="488"/>
                    <a:pt x="333" y="488"/>
                  </a:cubicBezTo>
                  <a:cubicBezTo>
                    <a:pt x="326" y="508"/>
                    <a:pt x="326" y="508"/>
                    <a:pt x="326" y="508"/>
                  </a:cubicBezTo>
                  <a:cubicBezTo>
                    <a:pt x="324" y="514"/>
                    <a:pt x="322" y="521"/>
                    <a:pt x="320" y="528"/>
                  </a:cubicBezTo>
                  <a:cubicBezTo>
                    <a:pt x="314" y="548"/>
                    <a:pt x="314" y="548"/>
                    <a:pt x="314" y="548"/>
                  </a:cubicBezTo>
                  <a:cubicBezTo>
                    <a:pt x="311" y="558"/>
                    <a:pt x="311" y="558"/>
                    <a:pt x="311" y="558"/>
                  </a:cubicBezTo>
                  <a:cubicBezTo>
                    <a:pt x="308" y="569"/>
                    <a:pt x="308" y="569"/>
                    <a:pt x="308" y="569"/>
                  </a:cubicBezTo>
                  <a:cubicBezTo>
                    <a:pt x="305" y="579"/>
                    <a:pt x="302" y="590"/>
                    <a:pt x="300" y="600"/>
                  </a:cubicBezTo>
                  <a:cubicBezTo>
                    <a:pt x="303" y="602"/>
                    <a:pt x="306" y="604"/>
                    <a:pt x="308" y="606"/>
                  </a:cubicBezTo>
                  <a:cubicBezTo>
                    <a:pt x="310" y="605"/>
                    <a:pt x="312" y="604"/>
                    <a:pt x="313" y="603"/>
                  </a:cubicBezTo>
                  <a:cubicBezTo>
                    <a:pt x="322" y="598"/>
                    <a:pt x="330" y="592"/>
                    <a:pt x="339" y="587"/>
                  </a:cubicBezTo>
                  <a:cubicBezTo>
                    <a:pt x="356" y="576"/>
                    <a:pt x="375" y="566"/>
                    <a:pt x="394" y="556"/>
                  </a:cubicBezTo>
                  <a:cubicBezTo>
                    <a:pt x="399" y="554"/>
                    <a:pt x="404" y="551"/>
                    <a:pt x="409" y="549"/>
                  </a:cubicBezTo>
                  <a:cubicBezTo>
                    <a:pt x="414" y="547"/>
                    <a:pt x="419" y="544"/>
                    <a:pt x="424" y="542"/>
                  </a:cubicBezTo>
                  <a:cubicBezTo>
                    <a:pt x="434" y="538"/>
                    <a:pt x="443" y="533"/>
                    <a:pt x="454" y="529"/>
                  </a:cubicBezTo>
                  <a:cubicBezTo>
                    <a:pt x="464" y="525"/>
                    <a:pt x="474" y="521"/>
                    <a:pt x="484" y="517"/>
                  </a:cubicBezTo>
                  <a:cubicBezTo>
                    <a:pt x="495" y="513"/>
                    <a:pt x="505" y="510"/>
                    <a:pt x="515" y="506"/>
                  </a:cubicBezTo>
                  <a:cubicBezTo>
                    <a:pt x="517" y="506"/>
                    <a:pt x="518" y="505"/>
                    <a:pt x="520" y="505"/>
                  </a:cubicBezTo>
                  <a:cubicBezTo>
                    <a:pt x="520" y="504"/>
                    <a:pt x="520" y="504"/>
                    <a:pt x="520" y="504"/>
                  </a:cubicBezTo>
                  <a:cubicBezTo>
                    <a:pt x="520" y="497"/>
                    <a:pt x="522" y="491"/>
                    <a:pt x="525" y="485"/>
                  </a:cubicBezTo>
                  <a:cubicBezTo>
                    <a:pt x="525" y="484"/>
                    <a:pt x="524" y="484"/>
                    <a:pt x="523" y="483"/>
                  </a:cubicBezTo>
                  <a:close/>
                  <a:moveTo>
                    <a:pt x="20" y="456"/>
                  </a:moveTo>
                  <a:cubicBezTo>
                    <a:pt x="26" y="461"/>
                    <a:pt x="31" y="465"/>
                    <a:pt x="37" y="470"/>
                  </a:cubicBezTo>
                  <a:cubicBezTo>
                    <a:pt x="49" y="479"/>
                    <a:pt x="61" y="488"/>
                    <a:pt x="73" y="497"/>
                  </a:cubicBezTo>
                  <a:cubicBezTo>
                    <a:pt x="91" y="509"/>
                    <a:pt x="91" y="509"/>
                    <a:pt x="91" y="509"/>
                  </a:cubicBezTo>
                  <a:cubicBezTo>
                    <a:pt x="97" y="514"/>
                    <a:pt x="103" y="518"/>
                    <a:pt x="110" y="522"/>
                  </a:cubicBezTo>
                  <a:cubicBezTo>
                    <a:pt x="128" y="534"/>
                    <a:pt x="128" y="534"/>
                    <a:pt x="128" y="534"/>
                  </a:cubicBezTo>
                  <a:cubicBezTo>
                    <a:pt x="134" y="538"/>
                    <a:pt x="141" y="542"/>
                    <a:pt x="147" y="546"/>
                  </a:cubicBezTo>
                  <a:cubicBezTo>
                    <a:pt x="153" y="550"/>
                    <a:pt x="160" y="554"/>
                    <a:pt x="166" y="558"/>
                  </a:cubicBezTo>
                  <a:cubicBezTo>
                    <a:pt x="175" y="563"/>
                    <a:pt x="175" y="563"/>
                    <a:pt x="175" y="563"/>
                  </a:cubicBezTo>
                  <a:cubicBezTo>
                    <a:pt x="185" y="569"/>
                    <a:pt x="185" y="569"/>
                    <a:pt x="185" y="569"/>
                  </a:cubicBezTo>
                  <a:cubicBezTo>
                    <a:pt x="204" y="580"/>
                    <a:pt x="204" y="580"/>
                    <a:pt x="204" y="580"/>
                  </a:cubicBezTo>
                  <a:cubicBezTo>
                    <a:pt x="208" y="581"/>
                    <a:pt x="211" y="583"/>
                    <a:pt x="214" y="585"/>
                  </a:cubicBezTo>
                  <a:cubicBezTo>
                    <a:pt x="224" y="590"/>
                    <a:pt x="224" y="590"/>
                    <a:pt x="224" y="590"/>
                  </a:cubicBezTo>
                  <a:cubicBezTo>
                    <a:pt x="236" y="596"/>
                    <a:pt x="248" y="602"/>
                    <a:pt x="260" y="608"/>
                  </a:cubicBezTo>
                  <a:cubicBezTo>
                    <a:pt x="266" y="602"/>
                    <a:pt x="274" y="597"/>
                    <a:pt x="283" y="597"/>
                  </a:cubicBezTo>
                  <a:cubicBezTo>
                    <a:pt x="285" y="586"/>
                    <a:pt x="288" y="575"/>
                    <a:pt x="290" y="564"/>
                  </a:cubicBezTo>
                  <a:cubicBezTo>
                    <a:pt x="293" y="550"/>
                    <a:pt x="297" y="536"/>
                    <a:pt x="300" y="522"/>
                  </a:cubicBezTo>
                  <a:cubicBezTo>
                    <a:pt x="302" y="515"/>
                    <a:pt x="304" y="508"/>
                    <a:pt x="306" y="501"/>
                  </a:cubicBezTo>
                  <a:cubicBezTo>
                    <a:pt x="313" y="481"/>
                    <a:pt x="313" y="481"/>
                    <a:pt x="313" y="481"/>
                  </a:cubicBezTo>
                  <a:cubicBezTo>
                    <a:pt x="317" y="467"/>
                    <a:pt x="322" y="453"/>
                    <a:pt x="327" y="440"/>
                  </a:cubicBezTo>
                  <a:cubicBezTo>
                    <a:pt x="335" y="420"/>
                    <a:pt x="335" y="420"/>
                    <a:pt x="335" y="420"/>
                  </a:cubicBezTo>
                  <a:cubicBezTo>
                    <a:pt x="338" y="413"/>
                    <a:pt x="341" y="406"/>
                    <a:pt x="344" y="400"/>
                  </a:cubicBezTo>
                  <a:cubicBezTo>
                    <a:pt x="349" y="389"/>
                    <a:pt x="353" y="378"/>
                    <a:pt x="358" y="368"/>
                  </a:cubicBezTo>
                  <a:cubicBezTo>
                    <a:pt x="352" y="362"/>
                    <a:pt x="349" y="353"/>
                    <a:pt x="349" y="344"/>
                  </a:cubicBezTo>
                  <a:cubicBezTo>
                    <a:pt x="349" y="340"/>
                    <a:pt x="349" y="337"/>
                    <a:pt x="350" y="334"/>
                  </a:cubicBezTo>
                  <a:cubicBezTo>
                    <a:pt x="347" y="331"/>
                    <a:pt x="343" y="328"/>
                    <a:pt x="339" y="326"/>
                  </a:cubicBezTo>
                  <a:cubicBezTo>
                    <a:pt x="334" y="323"/>
                    <a:pt x="329" y="319"/>
                    <a:pt x="324" y="316"/>
                  </a:cubicBezTo>
                  <a:cubicBezTo>
                    <a:pt x="313" y="309"/>
                    <a:pt x="303" y="303"/>
                    <a:pt x="293" y="297"/>
                  </a:cubicBezTo>
                  <a:cubicBezTo>
                    <a:pt x="283" y="291"/>
                    <a:pt x="273" y="285"/>
                    <a:pt x="263" y="279"/>
                  </a:cubicBezTo>
                  <a:cubicBezTo>
                    <a:pt x="261" y="278"/>
                    <a:pt x="259" y="277"/>
                    <a:pt x="257" y="276"/>
                  </a:cubicBezTo>
                  <a:cubicBezTo>
                    <a:pt x="251" y="283"/>
                    <a:pt x="242" y="287"/>
                    <a:pt x="232" y="287"/>
                  </a:cubicBezTo>
                  <a:cubicBezTo>
                    <a:pt x="225" y="287"/>
                    <a:pt x="219" y="286"/>
                    <a:pt x="214" y="283"/>
                  </a:cubicBezTo>
                  <a:cubicBezTo>
                    <a:pt x="199" y="294"/>
                    <a:pt x="185" y="306"/>
                    <a:pt x="170" y="316"/>
                  </a:cubicBezTo>
                  <a:cubicBezTo>
                    <a:pt x="156" y="326"/>
                    <a:pt x="141" y="335"/>
                    <a:pt x="127" y="344"/>
                  </a:cubicBezTo>
                  <a:cubicBezTo>
                    <a:pt x="113" y="352"/>
                    <a:pt x="100" y="360"/>
                    <a:pt x="87" y="366"/>
                  </a:cubicBezTo>
                  <a:cubicBezTo>
                    <a:pt x="80" y="370"/>
                    <a:pt x="74" y="373"/>
                    <a:pt x="69" y="376"/>
                  </a:cubicBezTo>
                  <a:cubicBezTo>
                    <a:pt x="63" y="379"/>
                    <a:pt x="57" y="381"/>
                    <a:pt x="52" y="383"/>
                  </a:cubicBezTo>
                  <a:cubicBezTo>
                    <a:pt x="41" y="388"/>
                    <a:pt x="32" y="392"/>
                    <a:pt x="24" y="395"/>
                  </a:cubicBezTo>
                  <a:cubicBezTo>
                    <a:pt x="9" y="401"/>
                    <a:pt x="0" y="404"/>
                    <a:pt x="0" y="404"/>
                  </a:cubicBezTo>
                  <a:cubicBezTo>
                    <a:pt x="0" y="417"/>
                    <a:pt x="1" y="430"/>
                    <a:pt x="2" y="442"/>
                  </a:cubicBezTo>
                  <a:cubicBezTo>
                    <a:pt x="8" y="447"/>
                    <a:pt x="14" y="451"/>
                    <a:pt x="20" y="456"/>
                  </a:cubicBezTo>
                  <a:close/>
                  <a:moveTo>
                    <a:pt x="539" y="473"/>
                  </a:moveTo>
                  <a:cubicBezTo>
                    <a:pt x="544" y="470"/>
                    <a:pt x="549" y="469"/>
                    <a:pt x="554" y="469"/>
                  </a:cubicBezTo>
                  <a:cubicBezTo>
                    <a:pt x="567" y="469"/>
                    <a:pt x="579" y="476"/>
                    <a:pt x="585" y="487"/>
                  </a:cubicBezTo>
                  <a:cubicBezTo>
                    <a:pt x="592" y="485"/>
                    <a:pt x="599" y="484"/>
                    <a:pt x="605" y="482"/>
                  </a:cubicBezTo>
                  <a:cubicBezTo>
                    <a:pt x="615" y="480"/>
                    <a:pt x="625" y="478"/>
                    <a:pt x="634" y="477"/>
                  </a:cubicBezTo>
                  <a:cubicBezTo>
                    <a:pt x="643" y="475"/>
                    <a:pt x="652" y="474"/>
                    <a:pt x="661" y="472"/>
                  </a:cubicBezTo>
                  <a:cubicBezTo>
                    <a:pt x="669" y="471"/>
                    <a:pt x="678" y="470"/>
                    <a:pt x="686" y="469"/>
                  </a:cubicBezTo>
                  <a:cubicBezTo>
                    <a:pt x="694" y="468"/>
                    <a:pt x="702" y="467"/>
                    <a:pt x="710" y="467"/>
                  </a:cubicBezTo>
                  <a:cubicBezTo>
                    <a:pt x="717" y="466"/>
                    <a:pt x="724" y="465"/>
                    <a:pt x="731" y="465"/>
                  </a:cubicBezTo>
                  <a:cubicBezTo>
                    <a:pt x="736" y="465"/>
                    <a:pt x="742" y="465"/>
                    <a:pt x="747" y="465"/>
                  </a:cubicBezTo>
                  <a:cubicBezTo>
                    <a:pt x="747" y="458"/>
                    <a:pt x="749" y="451"/>
                    <a:pt x="752" y="446"/>
                  </a:cubicBezTo>
                  <a:cubicBezTo>
                    <a:pt x="751" y="445"/>
                    <a:pt x="750" y="444"/>
                    <a:pt x="749" y="443"/>
                  </a:cubicBezTo>
                  <a:cubicBezTo>
                    <a:pt x="738" y="435"/>
                    <a:pt x="738" y="435"/>
                    <a:pt x="738" y="435"/>
                  </a:cubicBezTo>
                  <a:cubicBezTo>
                    <a:pt x="728" y="427"/>
                    <a:pt x="728" y="427"/>
                    <a:pt x="728" y="427"/>
                  </a:cubicBezTo>
                  <a:cubicBezTo>
                    <a:pt x="707" y="410"/>
                    <a:pt x="707" y="410"/>
                    <a:pt x="707" y="410"/>
                  </a:cubicBezTo>
                  <a:cubicBezTo>
                    <a:pt x="704" y="407"/>
                    <a:pt x="700" y="404"/>
                    <a:pt x="697" y="401"/>
                  </a:cubicBezTo>
                  <a:cubicBezTo>
                    <a:pt x="687" y="392"/>
                    <a:pt x="687" y="392"/>
                    <a:pt x="687" y="392"/>
                  </a:cubicBezTo>
                  <a:cubicBezTo>
                    <a:pt x="667" y="373"/>
                    <a:pt x="667" y="373"/>
                    <a:pt x="667" y="373"/>
                  </a:cubicBezTo>
                  <a:cubicBezTo>
                    <a:pt x="661" y="367"/>
                    <a:pt x="655" y="361"/>
                    <a:pt x="649" y="354"/>
                  </a:cubicBezTo>
                  <a:cubicBezTo>
                    <a:pt x="630" y="334"/>
                    <a:pt x="630" y="334"/>
                    <a:pt x="630" y="334"/>
                  </a:cubicBezTo>
                  <a:cubicBezTo>
                    <a:pt x="626" y="329"/>
                    <a:pt x="626" y="329"/>
                    <a:pt x="626" y="329"/>
                  </a:cubicBezTo>
                  <a:cubicBezTo>
                    <a:pt x="621" y="324"/>
                    <a:pt x="621" y="324"/>
                    <a:pt x="621" y="324"/>
                  </a:cubicBezTo>
                  <a:cubicBezTo>
                    <a:pt x="613" y="314"/>
                    <a:pt x="613" y="314"/>
                    <a:pt x="613" y="314"/>
                  </a:cubicBezTo>
                  <a:cubicBezTo>
                    <a:pt x="596" y="293"/>
                    <a:pt x="596" y="293"/>
                    <a:pt x="596" y="293"/>
                  </a:cubicBezTo>
                  <a:cubicBezTo>
                    <a:pt x="593" y="289"/>
                    <a:pt x="590" y="286"/>
                    <a:pt x="587" y="282"/>
                  </a:cubicBezTo>
                  <a:cubicBezTo>
                    <a:pt x="579" y="271"/>
                    <a:pt x="579" y="271"/>
                    <a:pt x="579" y="271"/>
                  </a:cubicBezTo>
                  <a:cubicBezTo>
                    <a:pt x="574" y="264"/>
                    <a:pt x="569" y="257"/>
                    <a:pt x="563" y="249"/>
                  </a:cubicBezTo>
                  <a:cubicBezTo>
                    <a:pt x="558" y="242"/>
                    <a:pt x="554" y="234"/>
                    <a:pt x="549" y="227"/>
                  </a:cubicBezTo>
                  <a:cubicBezTo>
                    <a:pt x="534" y="204"/>
                    <a:pt x="534" y="204"/>
                    <a:pt x="534" y="204"/>
                  </a:cubicBezTo>
                  <a:cubicBezTo>
                    <a:pt x="531" y="198"/>
                    <a:pt x="528" y="192"/>
                    <a:pt x="525" y="186"/>
                  </a:cubicBezTo>
                  <a:cubicBezTo>
                    <a:pt x="522" y="187"/>
                    <a:pt x="519" y="187"/>
                    <a:pt x="516" y="187"/>
                  </a:cubicBezTo>
                  <a:cubicBezTo>
                    <a:pt x="510" y="187"/>
                    <a:pt x="505" y="186"/>
                    <a:pt x="501" y="184"/>
                  </a:cubicBezTo>
                  <a:cubicBezTo>
                    <a:pt x="499" y="186"/>
                    <a:pt x="497" y="188"/>
                    <a:pt x="495" y="191"/>
                  </a:cubicBezTo>
                  <a:cubicBezTo>
                    <a:pt x="486" y="202"/>
                    <a:pt x="478" y="213"/>
                    <a:pt x="470" y="225"/>
                  </a:cubicBezTo>
                  <a:cubicBezTo>
                    <a:pt x="466" y="231"/>
                    <a:pt x="462" y="237"/>
                    <a:pt x="458" y="242"/>
                  </a:cubicBezTo>
                  <a:cubicBezTo>
                    <a:pt x="456" y="245"/>
                    <a:pt x="453" y="248"/>
                    <a:pt x="452" y="251"/>
                  </a:cubicBezTo>
                  <a:cubicBezTo>
                    <a:pt x="446" y="260"/>
                    <a:pt x="446" y="260"/>
                    <a:pt x="446" y="260"/>
                  </a:cubicBezTo>
                  <a:cubicBezTo>
                    <a:pt x="423" y="296"/>
                    <a:pt x="423" y="296"/>
                    <a:pt x="423" y="296"/>
                  </a:cubicBezTo>
                  <a:cubicBezTo>
                    <a:pt x="419" y="304"/>
                    <a:pt x="414" y="313"/>
                    <a:pt x="409" y="321"/>
                  </a:cubicBezTo>
                  <a:cubicBezTo>
                    <a:pt x="415" y="327"/>
                    <a:pt x="418" y="335"/>
                    <a:pt x="418" y="344"/>
                  </a:cubicBezTo>
                  <a:cubicBezTo>
                    <a:pt x="418" y="348"/>
                    <a:pt x="417" y="352"/>
                    <a:pt x="416" y="356"/>
                  </a:cubicBezTo>
                  <a:cubicBezTo>
                    <a:pt x="420" y="359"/>
                    <a:pt x="424" y="362"/>
                    <a:pt x="428" y="365"/>
                  </a:cubicBezTo>
                  <a:cubicBezTo>
                    <a:pt x="436" y="371"/>
                    <a:pt x="436" y="371"/>
                    <a:pt x="436" y="371"/>
                  </a:cubicBezTo>
                  <a:cubicBezTo>
                    <a:pt x="438" y="373"/>
                    <a:pt x="440" y="375"/>
                    <a:pt x="443" y="377"/>
                  </a:cubicBezTo>
                  <a:cubicBezTo>
                    <a:pt x="448" y="382"/>
                    <a:pt x="453" y="386"/>
                    <a:pt x="457" y="390"/>
                  </a:cubicBezTo>
                  <a:cubicBezTo>
                    <a:pt x="462" y="395"/>
                    <a:pt x="467" y="399"/>
                    <a:pt x="472" y="403"/>
                  </a:cubicBezTo>
                  <a:cubicBezTo>
                    <a:pt x="477" y="407"/>
                    <a:pt x="482" y="412"/>
                    <a:pt x="486" y="416"/>
                  </a:cubicBezTo>
                  <a:cubicBezTo>
                    <a:pt x="495" y="425"/>
                    <a:pt x="504" y="434"/>
                    <a:pt x="512" y="443"/>
                  </a:cubicBezTo>
                  <a:cubicBezTo>
                    <a:pt x="514" y="445"/>
                    <a:pt x="517" y="448"/>
                    <a:pt x="519" y="450"/>
                  </a:cubicBezTo>
                  <a:cubicBezTo>
                    <a:pt x="521" y="452"/>
                    <a:pt x="523" y="454"/>
                    <a:pt x="525" y="457"/>
                  </a:cubicBezTo>
                  <a:cubicBezTo>
                    <a:pt x="529" y="461"/>
                    <a:pt x="533" y="466"/>
                    <a:pt x="537" y="470"/>
                  </a:cubicBezTo>
                  <a:cubicBezTo>
                    <a:pt x="538" y="471"/>
                    <a:pt x="538" y="472"/>
                    <a:pt x="539" y="473"/>
                  </a:cubicBezTo>
                  <a:close/>
                  <a:moveTo>
                    <a:pt x="757" y="440"/>
                  </a:moveTo>
                  <a:cubicBezTo>
                    <a:pt x="763" y="434"/>
                    <a:pt x="772" y="430"/>
                    <a:pt x="781" y="430"/>
                  </a:cubicBezTo>
                  <a:cubicBezTo>
                    <a:pt x="788" y="430"/>
                    <a:pt x="793" y="432"/>
                    <a:pt x="798" y="435"/>
                  </a:cubicBezTo>
                  <a:cubicBezTo>
                    <a:pt x="800" y="423"/>
                    <a:pt x="800" y="412"/>
                    <a:pt x="800" y="400"/>
                  </a:cubicBezTo>
                  <a:cubicBezTo>
                    <a:pt x="800" y="256"/>
                    <a:pt x="724" y="130"/>
                    <a:pt x="610" y="60"/>
                  </a:cubicBezTo>
                  <a:cubicBezTo>
                    <a:pt x="603" y="68"/>
                    <a:pt x="595" y="75"/>
                    <a:pt x="587" y="83"/>
                  </a:cubicBezTo>
                  <a:cubicBezTo>
                    <a:pt x="579" y="91"/>
                    <a:pt x="572" y="99"/>
                    <a:pt x="564" y="107"/>
                  </a:cubicBezTo>
                  <a:cubicBezTo>
                    <a:pt x="543" y="131"/>
                    <a:pt x="543" y="131"/>
                    <a:pt x="543" y="131"/>
                  </a:cubicBezTo>
                  <a:cubicBezTo>
                    <a:pt x="548" y="137"/>
                    <a:pt x="551" y="144"/>
                    <a:pt x="551" y="153"/>
                  </a:cubicBezTo>
                  <a:cubicBezTo>
                    <a:pt x="551" y="162"/>
                    <a:pt x="547" y="171"/>
                    <a:pt x="541" y="177"/>
                  </a:cubicBezTo>
                  <a:cubicBezTo>
                    <a:pt x="551" y="194"/>
                    <a:pt x="551" y="194"/>
                    <a:pt x="551" y="194"/>
                  </a:cubicBezTo>
                  <a:cubicBezTo>
                    <a:pt x="566" y="216"/>
                    <a:pt x="566" y="216"/>
                    <a:pt x="566" y="216"/>
                  </a:cubicBezTo>
                  <a:cubicBezTo>
                    <a:pt x="570" y="223"/>
                    <a:pt x="575" y="231"/>
                    <a:pt x="580" y="238"/>
                  </a:cubicBezTo>
                  <a:cubicBezTo>
                    <a:pt x="585" y="245"/>
                    <a:pt x="590" y="252"/>
                    <a:pt x="596" y="259"/>
                  </a:cubicBezTo>
                  <a:cubicBezTo>
                    <a:pt x="603" y="270"/>
                    <a:pt x="603" y="270"/>
                    <a:pt x="603" y="270"/>
                  </a:cubicBezTo>
                  <a:cubicBezTo>
                    <a:pt x="606" y="274"/>
                    <a:pt x="608" y="277"/>
                    <a:pt x="611" y="281"/>
                  </a:cubicBezTo>
                  <a:cubicBezTo>
                    <a:pt x="628" y="302"/>
                    <a:pt x="628" y="302"/>
                    <a:pt x="628" y="302"/>
                  </a:cubicBezTo>
                  <a:cubicBezTo>
                    <a:pt x="636" y="312"/>
                    <a:pt x="636" y="312"/>
                    <a:pt x="636" y="312"/>
                  </a:cubicBezTo>
                  <a:cubicBezTo>
                    <a:pt x="640" y="317"/>
                    <a:pt x="640" y="317"/>
                    <a:pt x="640" y="317"/>
                  </a:cubicBezTo>
                  <a:cubicBezTo>
                    <a:pt x="644" y="322"/>
                    <a:pt x="644" y="322"/>
                    <a:pt x="644" y="322"/>
                  </a:cubicBezTo>
                  <a:cubicBezTo>
                    <a:pt x="661" y="342"/>
                    <a:pt x="661" y="342"/>
                    <a:pt x="661" y="342"/>
                  </a:cubicBezTo>
                  <a:cubicBezTo>
                    <a:pt x="667" y="349"/>
                    <a:pt x="673" y="356"/>
                    <a:pt x="679" y="362"/>
                  </a:cubicBezTo>
                  <a:cubicBezTo>
                    <a:pt x="697" y="381"/>
                    <a:pt x="697" y="381"/>
                    <a:pt x="697" y="381"/>
                  </a:cubicBezTo>
                  <a:cubicBezTo>
                    <a:pt x="706" y="391"/>
                    <a:pt x="706" y="391"/>
                    <a:pt x="706" y="391"/>
                  </a:cubicBezTo>
                  <a:cubicBezTo>
                    <a:pt x="709" y="394"/>
                    <a:pt x="712" y="397"/>
                    <a:pt x="716" y="401"/>
                  </a:cubicBezTo>
                  <a:cubicBezTo>
                    <a:pt x="735" y="419"/>
                    <a:pt x="735" y="419"/>
                    <a:pt x="735" y="419"/>
                  </a:cubicBezTo>
                  <a:cubicBezTo>
                    <a:pt x="744" y="429"/>
                    <a:pt x="744" y="429"/>
                    <a:pt x="744" y="429"/>
                  </a:cubicBezTo>
                  <a:cubicBezTo>
                    <a:pt x="754" y="438"/>
                    <a:pt x="754" y="438"/>
                    <a:pt x="754" y="438"/>
                  </a:cubicBezTo>
                  <a:cubicBezTo>
                    <a:pt x="755" y="439"/>
                    <a:pt x="756" y="439"/>
                    <a:pt x="757" y="440"/>
                  </a:cubicBezTo>
                  <a:close/>
                  <a:moveTo>
                    <a:pt x="167" y="725"/>
                  </a:moveTo>
                  <a:cubicBezTo>
                    <a:pt x="199" y="748"/>
                    <a:pt x="234" y="766"/>
                    <a:pt x="271" y="779"/>
                  </a:cubicBezTo>
                  <a:cubicBezTo>
                    <a:pt x="270" y="764"/>
                    <a:pt x="270" y="750"/>
                    <a:pt x="270" y="736"/>
                  </a:cubicBezTo>
                  <a:cubicBezTo>
                    <a:pt x="271" y="714"/>
                    <a:pt x="271" y="714"/>
                    <a:pt x="271" y="714"/>
                  </a:cubicBezTo>
                  <a:cubicBezTo>
                    <a:pt x="271" y="703"/>
                    <a:pt x="271" y="703"/>
                    <a:pt x="271" y="703"/>
                  </a:cubicBezTo>
                  <a:cubicBezTo>
                    <a:pt x="272" y="693"/>
                    <a:pt x="272" y="693"/>
                    <a:pt x="272" y="693"/>
                  </a:cubicBezTo>
                  <a:cubicBezTo>
                    <a:pt x="273" y="671"/>
                    <a:pt x="273" y="671"/>
                    <a:pt x="273" y="671"/>
                  </a:cubicBezTo>
                  <a:cubicBezTo>
                    <a:pt x="273" y="669"/>
                    <a:pt x="274" y="667"/>
                    <a:pt x="274" y="665"/>
                  </a:cubicBezTo>
                  <a:cubicBezTo>
                    <a:pt x="269" y="663"/>
                    <a:pt x="265" y="660"/>
                    <a:pt x="261" y="657"/>
                  </a:cubicBezTo>
                  <a:cubicBezTo>
                    <a:pt x="259" y="658"/>
                    <a:pt x="257" y="660"/>
                    <a:pt x="254" y="661"/>
                  </a:cubicBezTo>
                  <a:cubicBezTo>
                    <a:pt x="248" y="666"/>
                    <a:pt x="242" y="670"/>
                    <a:pt x="236" y="675"/>
                  </a:cubicBezTo>
                  <a:cubicBezTo>
                    <a:pt x="232" y="677"/>
                    <a:pt x="230" y="679"/>
                    <a:pt x="227" y="681"/>
                  </a:cubicBezTo>
                  <a:cubicBezTo>
                    <a:pt x="224" y="683"/>
                    <a:pt x="221" y="685"/>
                    <a:pt x="219" y="687"/>
                  </a:cubicBezTo>
                  <a:cubicBezTo>
                    <a:pt x="213" y="691"/>
                    <a:pt x="208" y="694"/>
                    <a:pt x="204" y="698"/>
                  </a:cubicBezTo>
                  <a:cubicBezTo>
                    <a:pt x="201" y="699"/>
                    <a:pt x="199" y="701"/>
                    <a:pt x="197" y="703"/>
                  </a:cubicBezTo>
                  <a:cubicBezTo>
                    <a:pt x="195" y="704"/>
                    <a:pt x="193" y="706"/>
                    <a:pt x="191" y="707"/>
                  </a:cubicBezTo>
                  <a:cubicBezTo>
                    <a:pt x="177" y="718"/>
                    <a:pt x="168" y="725"/>
                    <a:pt x="168" y="725"/>
                  </a:cubicBezTo>
                  <a:cubicBezTo>
                    <a:pt x="168" y="724"/>
                    <a:pt x="176" y="717"/>
                    <a:pt x="188" y="704"/>
                  </a:cubicBezTo>
                  <a:cubicBezTo>
                    <a:pt x="195" y="697"/>
                    <a:pt x="203" y="689"/>
                    <a:pt x="213" y="680"/>
                  </a:cubicBezTo>
                  <a:cubicBezTo>
                    <a:pt x="223" y="671"/>
                    <a:pt x="235" y="662"/>
                    <a:pt x="247" y="651"/>
                  </a:cubicBezTo>
                  <a:cubicBezTo>
                    <a:pt x="249" y="649"/>
                    <a:pt x="251" y="648"/>
                    <a:pt x="253" y="646"/>
                  </a:cubicBezTo>
                  <a:cubicBezTo>
                    <a:pt x="251" y="642"/>
                    <a:pt x="250" y="637"/>
                    <a:pt x="250" y="632"/>
                  </a:cubicBezTo>
                  <a:cubicBezTo>
                    <a:pt x="250" y="630"/>
                    <a:pt x="250" y="629"/>
                    <a:pt x="251" y="627"/>
                  </a:cubicBezTo>
                  <a:cubicBezTo>
                    <a:pt x="238" y="622"/>
                    <a:pt x="226" y="615"/>
                    <a:pt x="214" y="609"/>
                  </a:cubicBezTo>
                  <a:cubicBezTo>
                    <a:pt x="204" y="603"/>
                    <a:pt x="204" y="603"/>
                    <a:pt x="204" y="603"/>
                  </a:cubicBezTo>
                  <a:cubicBezTo>
                    <a:pt x="201" y="601"/>
                    <a:pt x="198" y="599"/>
                    <a:pt x="194" y="597"/>
                  </a:cubicBezTo>
                  <a:cubicBezTo>
                    <a:pt x="175" y="586"/>
                    <a:pt x="175" y="586"/>
                    <a:pt x="175" y="586"/>
                  </a:cubicBezTo>
                  <a:cubicBezTo>
                    <a:pt x="165" y="580"/>
                    <a:pt x="165" y="580"/>
                    <a:pt x="165" y="580"/>
                  </a:cubicBezTo>
                  <a:cubicBezTo>
                    <a:pt x="156" y="574"/>
                    <a:pt x="156" y="574"/>
                    <a:pt x="156" y="574"/>
                  </a:cubicBezTo>
                  <a:cubicBezTo>
                    <a:pt x="150" y="569"/>
                    <a:pt x="143" y="565"/>
                    <a:pt x="137" y="561"/>
                  </a:cubicBezTo>
                  <a:cubicBezTo>
                    <a:pt x="131" y="557"/>
                    <a:pt x="125" y="552"/>
                    <a:pt x="119" y="548"/>
                  </a:cubicBezTo>
                  <a:cubicBezTo>
                    <a:pt x="101" y="534"/>
                    <a:pt x="101" y="534"/>
                    <a:pt x="101" y="534"/>
                  </a:cubicBezTo>
                  <a:cubicBezTo>
                    <a:pt x="95" y="530"/>
                    <a:pt x="89" y="525"/>
                    <a:pt x="83" y="520"/>
                  </a:cubicBezTo>
                  <a:cubicBezTo>
                    <a:pt x="66" y="505"/>
                    <a:pt x="66" y="505"/>
                    <a:pt x="66" y="505"/>
                  </a:cubicBezTo>
                  <a:cubicBezTo>
                    <a:pt x="60" y="501"/>
                    <a:pt x="55" y="495"/>
                    <a:pt x="49" y="490"/>
                  </a:cubicBezTo>
                  <a:cubicBezTo>
                    <a:pt x="44" y="485"/>
                    <a:pt x="38" y="480"/>
                    <a:pt x="33" y="475"/>
                  </a:cubicBezTo>
                  <a:cubicBezTo>
                    <a:pt x="23" y="464"/>
                    <a:pt x="12" y="453"/>
                    <a:pt x="2" y="442"/>
                  </a:cubicBezTo>
                  <a:cubicBezTo>
                    <a:pt x="14" y="559"/>
                    <a:pt x="77" y="661"/>
                    <a:pt x="167" y="725"/>
                  </a:cubicBezTo>
                  <a:close/>
                  <a:moveTo>
                    <a:pt x="60" y="189"/>
                  </a:moveTo>
                  <a:cubicBezTo>
                    <a:pt x="22" y="250"/>
                    <a:pt x="0" y="322"/>
                    <a:pt x="0" y="400"/>
                  </a:cubicBezTo>
                  <a:cubicBezTo>
                    <a:pt x="0" y="402"/>
                    <a:pt x="0" y="403"/>
                    <a:pt x="0" y="404"/>
                  </a:cubicBezTo>
                  <a:cubicBezTo>
                    <a:pt x="0" y="404"/>
                    <a:pt x="8" y="399"/>
                    <a:pt x="22" y="391"/>
                  </a:cubicBezTo>
                  <a:cubicBezTo>
                    <a:pt x="29" y="387"/>
                    <a:pt x="38" y="381"/>
                    <a:pt x="47" y="375"/>
                  </a:cubicBezTo>
                  <a:cubicBezTo>
                    <a:pt x="57" y="369"/>
                    <a:pt x="68" y="362"/>
                    <a:pt x="80" y="354"/>
                  </a:cubicBezTo>
                  <a:cubicBezTo>
                    <a:pt x="83" y="352"/>
                    <a:pt x="86" y="350"/>
                    <a:pt x="89" y="348"/>
                  </a:cubicBezTo>
                  <a:cubicBezTo>
                    <a:pt x="92" y="346"/>
                    <a:pt x="95" y="344"/>
                    <a:pt x="98" y="342"/>
                  </a:cubicBezTo>
                  <a:cubicBezTo>
                    <a:pt x="104" y="338"/>
                    <a:pt x="110" y="333"/>
                    <a:pt x="117" y="329"/>
                  </a:cubicBezTo>
                  <a:cubicBezTo>
                    <a:pt x="124" y="324"/>
                    <a:pt x="130" y="319"/>
                    <a:pt x="137" y="314"/>
                  </a:cubicBezTo>
                  <a:cubicBezTo>
                    <a:pt x="144" y="309"/>
                    <a:pt x="151" y="304"/>
                    <a:pt x="157" y="299"/>
                  </a:cubicBezTo>
                  <a:cubicBezTo>
                    <a:pt x="164" y="293"/>
                    <a:pt x="172" y="288"/>
                    <a:pt x="178" y="282"/>
                  </a:cubicBezTo>
                  <a:cubicBezTo>
                    <a:pt x="185" y="276"/>
                    <a:pt x="192" y="271"/>
                    <a:pt x="199" y="265"/>
                  </a:cubicBezTo>
                  <a:cubicBezTo>
                    <a:pt x="198" y="261"/>
                    <a:pt x="197" y="257"/>
                    <a:pt x="197" y="253"/>
                  </a:cubicBezTo>
                  <a:cubicBezTo>
                    <a:pt x="197" y="250"/>
                    <a:pt x="197" y="248"/>
                    <a:pt x="198" y="245"/>
                  </a:cubicBezTo>
                  <a:cubicBezTo>
                    <a:pt x="191" y="242"/>
                    <a:pt x="185" y="239"/>
                    <a:pt x="178" y="236"/>
                  </a:cubicBezTo>
                  <a:cubicBezTo>
                    <a:pt x="161" y="229"/>
                    <a:pt x="145" y="221"/>
                    <a:pt x="131" y="216"/>
                  </a:cubicBezTo>
                  <a:cubicBezTo>
                    <a:pt x="124" y="213"/>
                    <a:pt x="117" y="210"/>
                    <a:pt x="111" y="207"/>
                  </a:cubicBezTo>
                  <a:cubicBezTo>
                    <a:pt x="104" y="205"/>
                    <a:pt x="99" y="203"/>
                    <a:pt x="93" y="201"/>
                  </a:cubicBezTo>
                  <a:cubicBezTo>
                    <a:pt x="74" y="194"/>
                    <a:pt x="62" y="189"/>
                    <a:pt x="60" y="189"/>
                  </a:cubicBezTo>
                  <a:cubicBezTo>
                    <a:pt x="62" y="189"/>
                    <a:pt x="74" y="192"/>
                    <a:pt x="95" y="197"/>
                  </a:cubicBezTo>
                  <a:cubicBezTo>
                    <a:pt x="106" y="199"/>
                    <a:pt x="119" y="203"/>
                    <a:pt x="134" y="207"/>
                  </a:cubicBezTo>
                  <a:cubicBezTo>
                    <a:pt x="141" y="209"/>
                    <a:pt x="149" y="212"/>
                    <a:pt x="157" y="215"/>
                  </a:cubicBezTo>
                  <a:cubicBezTo>
                    <a:pt x="166" y="218"/>
                    <a:pt x="174" y="221"/>
                    <a:pt x="184" y="224"/>
                  </a:cubicBezTo>
                  <a:cubicBezTo>
                    <a:pt x="190" y="226"/>
                    <a:pt x="197" y="229"/>
                    <a:pt x="204" y="232"/>
                  </a:cubicBezTo>
                  <a:cubicBezTo>
                    <a:pt x="210" y="223"/>
                    <a:pt x="220" y="218"/>
                    <a:pt x="232" y="218"/>
                  </a:cubicBezTo>
                  <a:cubicBezTo>
                    <a:pt x="237" y="218"/>
                    <a:pt x="243" y="219"/>
                    <a:pt x="248" y="222"/>
                  </a:cubicBezTo>
                  <a:cubicBezTo>
                    <a:pt x="251" y="219"/>
                    <a:pt x="251" y="219"/>
                    <a:pt x="251" y="219"/>
                  </a:cubicBezTo>
                  <a:cubicBezTo>
                    <a:pt x="255" y="216"/>
                    <a:pt x="258" y="212"/>
                    <a:pt x="261" y="209"/>
                  </a:cubicBezTo>
                  <a:cubicBezTo>
                    <a:pt x="268" y="202"/>
                    <a:pt x="275" y="196"/>
                    <a:pt x="281" y="190"/>
                  </a:cubicBezTo>
                  <a:cubicBezTo>
                    <a:pt x="288" y="183"/>
                    <a:pt x="294" y="176"/>
                    <a:pt x="300" y="170"/>
                  </a:cubicBezTo>
                  <a:cubicBezTo>
                    <a:pt x="303" y="167"/>
                    <a:pt x="306" y="164"/>
                    <a:pt x="309" y="160"/>
                  </a:cubicBezTo>
                  <a:cubicBezTo>
                    <a:pt x="312" y="157"/>
                    <a:pt x="315" y="154"/>
                    <a:pt x="318" y="150"/>
                  </a:cubicBezTo>
                  <a:cubicBezTo>
                    <a:pt x="324" y="144"/>
                    <a:pt x="330" y="138"/>
                    <a:pt x="336" y="131"/>
                  </a:cubicBezTo>
                  <a:cubicBezTo>
                    <a:pt x="341" y="125"/>
                    <a:pt x="346" y="119"/>
                    <a:pt x="351" y="112"/>
                  </a:cubicBezTo>
                  <a:cubicBezTo>
                    <a:pt x="354" y="109"/>
                    <a:pt x="357" y="106"/>
                    <a:pt x="359" y="103"/>
                  </a:cubicBezTo>
                  <a:cubicBezTo>
                    <a:pt x="360" y="102"/>
                    <a:pt x="362" y="100"/>
                    <a:pt x="363" y="99"/>
                  </a:cubicBezTo>
                  <a:cubicBezTo>
                    <a:pt x="364" y="97"/>
                    <a:pt x="365" y="96"/>
                    <a:pt x="366" y="94"/>
                  </a:cubicBezTo>
                  <a:cubicBezTo>
                    <a:pt x="371" y="89"/>
                    <a:pt x="376" y="83"/>
                    <a:pt x="380" y="77"/>
                  </a:cubicBezTo>
                  <a:cubicBezTo>
                    <a:pt x="389" y="66"/>
                    <a:pt x="396" y="56"/>
                    <a:pt x="403" y="47"/>
                  </a:cubicBezTo>
                  <a:cubicBezTo>
                    <a:pt x="407" y="42"/>
                    <a:pt x="410" y="38"/>
                    <a:pt x="413" y="34"/>
                  </a:cubicBezTo>
                  <a:cubicBezTo>
                    <a:pt x="416" y="30"/>
                    <a:pt x="418" y="26"/>
                    <a:pt x="421" y="23"/>
                  </a:cubicBezTo>
                  <a:cubicBezTo>
                    <a:pt x="425" y="16"/>
                    <a:pt x="429" y="11"/>
                    <a:pt x="432" y="7"/>
                  </a:cubicBezTo>
                  <a:cubicBezTo>
                    <a:pt x="435" y="4"/>
                    <a:pt x="436" y="2"/>
                    <a:pt x="436" y="2"/>
                  </a:cubicBezTo>
                  <a:cubicBezTo>
                    <a:pt x="424" y="1"/>
                    <a:pt x="412" y="0"/>
                    <a:pt x="400" y="0"/>
                  </a:cubicBezTo>
                  <a:cubicBezTo>
                    <a:pt x="257" y="0"/>
                    <a:pt x="131" y="75"/>
                    <a:pt x="60" y="189"/>
                  </a:cubicBezTo>
                  <a:close/>
                  <a:moveTo>
                    <a:pt x="648" y="714"/>
                  </a:moveTo>
                  <a:cubicBezTo>
                    <a:pt x="633" y="714"/>
                    <a:pt x="618" y="714"/>
                    <a:pt x="603" y="714"/>
                  </a:cubicBezTo>
                  <a:cubicBezTo>
                    <a:pt x="596" y="714"/>
                    <a:pt x="588" y="713"/>
                    <a:pt x="581" y="713"/>
                  </a:cubicBezTo>
                  <a:cubicBezTo>
                    <a:pt x="558" y="712"/>
                    <a:pt x="558" y="712"/>
                    <a:pt x="558" y="712"/>
                  </a:cubicBezTo>
                  <a:cubicBezTo>
                    <a:pt x="551" y="712"/>
                    <a:pt x="543" y="710"/>
                    <a:pt x="536" y="710"/>
                  </a:cubicBezTo>
                  <a:cubicBezTo>
                    <a:pt x="513" y="707"/>
                    <a:pt x="513" y="707"/>
                    <a:pt x="513" y="707"/>
                  </a:cubicBezTo>
                  <a:cubicBezTo>
                    <a:pt x="506" y="706"/>
                    <a:pt x="499" y="705"/>
                    <a:pt x="491" y="704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58" y="698"/>
                    <a:pt x="458" y="698"/>
                    <a:pt x="458" y="698"/>
                  </a:cubicBezTo>
                  <a:cubicBezTo>
                    <a:pt x="447" y="695"/>
                    <a:pt x="447" y="695"/>
                    <a:pt x="447" y="695"/>
                  </a:cubicBezTo>
                  <a:cubicBezTo>
                    <a:pt x="439" y="694"/>
                    <a:pt x="432" y="692"/>
                    <a:pt x="425" y="690"/>
                  </a:cubicBezTo>
                  <a:cubicBezTo>
                    <a:pt x="414" y="688"/>
                    <a:pt x="414" y="688"/>
                    <a:pt x="414" y="688"/>
                  </a:cubicBezTo>
                  <a:cubicBezTo>
                    <a:pt x="410" y="687"/>
                    <a:pt x="406" y="686"/>
                    <a:pt x="403" y="685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66" y="675"/>
                    <a:pt x="352" y="669"/>
                    <a:pt x="338" y="664"/>
                  </a:cubicBezTo>
                  <a:cubicBezTo>
                    <a:pt x="329" y="661"/>
                    <a:pt x="320" y="658"/>
                    <a:pt x="311" y="654"/>
                  </a:cubicBezTo>
                  <a:cubicBezTo>
                    <a:pt x="305" y="661"/>
                    <a:pt x="296" y="666"/>
                    <a:pt x="286" y="666"/>
                  </a:cubicBezTo>
                  <a:cubicBezTo>
                    <a:pt x="284" y="675"/>
                    <a:pt x="283" y="685"/>
                    <a:pt x="281" y="69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78" y="715"/>
                    <a:pt x="278" y="715"/>
                    <a:pt x="278" y="715"/>
                  </a:cubicBezTo>
                  <a:cubicBezTo>
                    <a:pt x="275" y="736"/>
                    <a:pt x="275" y="736"/>
                    <a:pt x="275" y="736"/>
                  </a:cubicBezTo>
                  <a:cubicBezTo>
                    <a:pt x="274" y="750"/>
                    <a:pt x="273" y="764"/>
                    <a:pt x="271" y="779"/>
                  </a:cubicBezTo>
                  <a:cubicBezTo>
                    <a:pt x="311" y="793"/>
                    <a:pt x="355" y="800"/>
                    <a:pt x="400" y="800"/>
                  </a:cubicBezTo>
                  <a:cubicBezTo>
                    <a:pt x="494" y="800"/>
                    <a:pt x="580" y="768"/>
                    <a:pt x="648" y="714"/>
                  </a:cubicBezTo>
                  <a:close/>
                  <a:moveTo>
                    <a:pt x="648" y="714"/>
                  </a:moveTo>
                  <a:cubicBezTo>
                    <a:pt x="658" y="706"/>
                    <a:pt x="668" y="697"/>
                    <a:pt x="677" y="689"/>
                  </a:cubicBezTo>
                  <a:cubicBezTo>
                    <a:pt x="730" y="638"/>
                    <a:pt x="769" y="572"/>
                    <a:pt x="788" y="499"/>
                  </a:cubicBezTo>
                  <a:cubicBezTo>
                    <a:pt x="786" y="499"/>
                    <a:pt x="784" y="500"/>
                    <a:pt x="781" y="500"/>
                  </a:cubicBezTo>
                  <a:cubicBezTo>
                    <a:pt x="764" y="500"/>
                    <a:pt x="750" y="487"/>
                    <a:pt x="747" y="471"/>
                  </a:cubicBezTo>
                  <a:cubicBezTo>
                    <a:pt x="742" y="471"/>
                    <a:pt x="737" y="472"/>
                    <a:pt x="731" y="473"/>
                  </a:cubicBezTo>
                  <a:cubicBezTo>
                    <a:pt x="725" y="473"/>
                    <a:pt x="718" y="475"/>
                    <a:pt x="711" y="476"/>
                  </a:cubicBezTo>
                  <a:cubicBezTo>
                    <a:pt x="703" y="478"/>
                    <a:pt x="696" y="479"/>
                    <a:pt x="688" y="480"/>
                  </a:cubicBezTo>
                  <a:cubicBezTo>
                    <a:pt x="680" y="482"/>
                    <a:pt x="671" y="483"/>
                    <a:pt x="663" y="485"/>
                  </a:cubicBezTo>
                  <a:cubicBezTo>
                    <a:pt x="655" y="487"/>
                    <a:pt x="646" y="489"/>
                    <a:pt x="637" y="491"/>
                  </a:cubicBezTo>
                  <a:cubicBezTo>
                    <a:pt x="628" y="493"/>
                    <a:pt x="618" y="495"/>
                    <a:pt x="609" y="498"/>
                  </a:cubicBezTo>
                  <a:cubicBezTo>
                    <a:pt x="603" y="500"/>
                    <a:pt x="596" y="502"/>
                    <a:pt x="589" y="504"/>
                  </a:cubicBezTo>
                  <a:cubicBezTo>
                    <a:pt x="589" y="504"/>
                    <a:pt x="589" y="504"/>
                    <a:pt x="589" y="504"/>
                  </a:cubicBezTo>
                  <a:cubicBezTo>
                    <a:pt x="589" y="512"/>
                    <a:pt x="586" y="520"/>
                    <a:pt x="582" y="526"/>
                  </a:cubicBezTo>
                  <a:cubicBezTo>
                    <a:pt x="595" y="542"/>
                    <a:pt x="606" y="560"/>
                    <a:pt x="616" y="576"/>
                  </a:cubicBezTo>
                  <a:cubicBezTo>
                    <a:pt x="619" y="580"/>
                    <a:pt x="622" y="584"/>
                    <a:pt x="624" y="588"/>
                  </a:cubicBezTo>
                  <a:cubicBezTo>
                    <a:pt x="627" y="591"/>
                    <a:pt x="629" y="595"/>
                    <a:pt x="631" y="599"/>
                  </a:cubicBezTo>
                  <a:cubicBezTo>
                    <a:pt x="635" y="607"/>
                    <a:pt x="639" y="614"/>
                    <a:pt x="643" y="621"/>
                  </a:cubicBezTo>
                  <a:cubicBezTo>
                    <a:pt x="647" y="628"/>
                    <a:pt x="651" y="634"/>
                    <a:pt x="654" y="640"/>
                  </a:cubicBezTo>
                  <a:cubicBezTo>
                    <a:pt x="657" y="646"/>
                    <a:pt x="659" y="652"/>
                    <a:pt x="662" y="657"/>
                  </a:cubicBezTo>
                  <a:cubicBezTo>
                    <a:pt x="667" y="667"/>
                    <a:pt x="671" y="675"/>
                    <a:pt x="673" y="680"/>
                  </a:cubicBezTo>
                  <a:cubicBezTo>
                    <a:pt x="675" y="685"/>
                    <a:pt x="677" y="688"/>
                    <a:pt x="677" y="688"/>
                  </a:cubicBezTo>
                  <a:cubicBezTo>
                    <a:pt x="677" y="688"/>
                    <a:pt x="675" y="685"/>
                    <a:pt x="672" y="681"/>
                  </a:cubicBezTo>
                  <a:cubicBezTo>
                    <a:pt x="669" y="676"/>
                    <a:pt x="664" y="668"/>
                    <a:pt x="658" y="659"/>
                  </a:cubicBezTo>
                  <a:cubicBezTo>
                    <a:pt x="655" y="654"/>
                    <a:pt x="652" y="649"/>
                    <a:pt x="649" y="643"/>
                  </a:cubicBezTo>
                  <a:cubicBezTo>
                    <a:pt x="645" y="637"/>
                    <a:pt x="641" y="631"/>
                    <a:pt x="636" y="625"/>
                  </a:cubicBezTo>
                  <a:cubicBezTo>
                    <a:pt x="632" y="619"/>
                    <a:pt x="627" y="612"/>
                    <a:pt x="622" y="605"/>
                  </a:cubicBezTo>
                  <a:cubicBezTo>
                    <a:pt x="620" y="601"/>
                    <a:pt x="618" y="597"/>
                    <a:pt x="615" y="594"/>
                  </a:cubicBezTo>
                  <a:cubicBezTo>
                    <a:pt x="612" y="590"/>
                    <a:pt x="609" y="586"/>
                    <a:pt x="606" y="583"/>
                  </a:cubicBezTo>
                  <a:cubicBezTo>
                    <a:pt x="601" y="575"/>
                    <a:pt x="595" y="567"/>
                    <a:pt x="589" y="559"/>
                  </a:cubicBezTo>
                  <a:cubicBezTo>
                    <a:pt x="586" y="555"/>
                    <a:pt x="582" y="551"/>
                    <a:pt x="579" y="547"/>
                  </a:cubicBezTo>
                  <a:cubicBezTo>
                    <a:pt x="576" y="543"/>
                    <a:pt x="573" y="539"/>
                    <a:pt x="569" y="535"/>
                  </a:cubicBezTo>
                  <a:cubicBezTo>
                    <a:pt x="565" y="537"/>
                    <a:pt x="560" y="539"/>
                    <a:pt x="554" y="539"/>
                  </a:cubicBezTo>
                  <a:cubicBezTo>
                    <a:pt x="542" y="539"/>
                    <a:pt x="532" y="533"/>
                    <a:pt x="526" y="523"/>
                  </a:cubicBezTo>
                  <a:cubicBezTo>
                    <a:pt x="524" y="524"/>
                    <a:pt x="523" y="524"/>
                    <a:pt x="521" y="525"/>
                  </a:cubicBezTo>
                  <a:cubicBezTo>
                    <a:pt x="511" y="529"/>
                    <a:pt x="501" y="532"/>
                    <a:pt x="491" y="536"/>
                  </a:cubicBezTo>
                  <a:cubicBezTo>
                    <a:pt x="481" y="540"/>
                    <a:pt x="472" y="544"/>
                    <a:pt x="462" y="548"/>
                  </a:cubicBezTo>
                  <a:cubicBezTo>
                    <a:pt x="452" y="552"/>
                    <a:pt x="442" y="557"/>
                    <a:pt x="432" y="561"/>
                  </a:cubicBezTo>
                  <a:cubicBezTo>
                    <a:pt x="427" y="563"/>
                    <a:pt x="422" y="565"/>
                    <a:pt x="418" y="567"/>
                  </a:cubicBezTo>
                  <a:cubicBezTo>
                    <a:pt x="413" y="570"/>
                    <a:pt x="408" y="572"/>
                    <a:pt x="403" y="574"/>
                  </a:cubicBezTo>
                  <a:cubicBezTo>
                    <a:pt x="394" y="579"/>
                    <a:pt x="384" y="584"/>
                    <a:pt x="375" y="589"/>
                  </a:cubicBezTo>
                  <a:cubicBezTo>
                    <a:pt x="366" y="594"/>
                    <a:pt x="357" y="598"/>
                    <a:pt x="348" y="603"/>
                  </a:cubicBezTo>
                  <a:cubicBezTo>
                    <a:pt x="340" y="608"/>
                    <a:pt x="331" y="613"/>
                    <a:pt x="323" y="618"/>
                  </a:cubicBezTo>
                  <a:cubicBezTo>
                    <a:pt x="321" y="619"/>
                    <a:pt x="320" y="620"/>
                    <a:pt x="318" y="621"/>
                  </a:cubicBezTo>
                  <a:cubicBezTo>
                    <a:pt x="319" y="624"/>
                    <a:pt x="320" y="628"/>
                    <a:pt x="320" y="632"/>
                  </a:cubicBezTo>
                  <a:cubicBezTo>
                    <a:pt x="320" y="632"/>
                    <a:pt x="320" y="633"/>
                    <a:pt x="320" y="634"/>
                  </a:cubicBezTo>
                  <a:cubicBezTo>
                    <a:pt x="328" y="638"/>
                    <a:pt x="337" y="641"/>
                    <a:pt x="346" y="644"/>
                  </a:cubicBezTo>
                  <a:cubicBezTo>
                    <a:pt x="366" y="652"/>
                    <a:pt x="366" y="652"/>
                    <a:pt x="366" y="652"/>
                  </a:cubicBezTo>
                  <a:cubicBezTo>
                    <a:pt x="373" y="654"/>
                    <a:pt x="380" y="657"/>
                    <a:pt x="387" y="659"/>
                  </a:cubicBezTo>
                  <a:cubicBezTo>
                    <a:pt x="408" y="666"/>
                    <a:pt x="408" y="666"/>
                    <a:pt x="408" y="666"/>
                  </a:cubicBezTo>
                  <a:cubicBezTo>
                    <a:pt x="412" y="667"/>
                    <a:pt x="415" y="668"/>
                    <a:pt x="419" y="669"/>
                  </a:cubicBezTo>
                  <a:cubicBezTo>
                    <a:pt x="429" y="672"/>
                    <a:pt x="429" y="672"/>
                    <a:pt x="429" y="672"/>
                  </a:cubicBezTo>
                  <a:cubicBezTo>
                    <a:pt x="437" y="674"/>
                    <a:pt x="444" y="676"/>
                    <a:pt x="451" y="678"/>
                  </a:cubicBezTo>
                  <a:cubicBezTo>
                    <a:pt x="462" y="681"/>
                    <a:pt x="462" y="681"/>
                    <a:pt x="462" y="681"/>
                  </a:cubicBezTo>
                  <a:cubicBezTo>
                    <a:pt x="472" y="684"/>
                    <a:pt x="472" y="684"/>
                    <a:pt x="472" y="684"/>
                  </a:cubicBezTo>
                  <a:cubicBezTo>
                    <a:pt x="494" y="689"/>
                    <a:pt x="494" y="689"/>
                    <a:pt x="494" y="689"/>
                  </a:cubicBezTo>
                  <a:cubicBezTo>
                    <a:pt x="501" y="690"/>
                    <a:pt x="508" y="692"/>
                    <a:pt x="516" y="693"/>
                  </a:cubicBezTo>
                  <a:cubicBezTo>
                    <a:pt x="530" y="696"/>
                    <a:pt x="545" y="699"/>
                    <a:pt x="560" y="702"/>
                  </a:cubicBezTo>
                  <a:cubicBezTo>
                    <a:pt x="604" y="708"/>
                    <a:pt x="604" y="708"/>
                    <a:pt x="604" y="708"/>
                  </a:cubicBezTo>
                  <a:cubicBezTo>
                    <a:pt x="619" y="710"/>
                    <a:pt x="633" y="712"/>
                    <a:pt x="648" y="714"/>
                  </a:cubicBezTo>
                  <a:cubicBezTo>
                    <a:pt x="648" y="704"/>
                    <a:pt x="648" y="704"/>
                    <a:pt x="648" y="704"/>
                  </a:cubicBezTo>
                  <a:cubicBezTo>
                    <a:pt x="648" y="714"/>
                    <a:pt x="648" y="714"/>
                    <a:pt x="648" y="7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9389538" y="4121834"/>
              <a:ext cx="203132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Add Text</a:t>
              </a:r>
              <a:endParaRPr lang="en-US" altLang="zh-CN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点击此处添加标题</a:t>
              </a:r>
              <a:endParaRPr lang="zh-CN" altLang="en-US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8331200" y="4936130"/>
              <a:ext cx="3543301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8965">
                <a:lnSpc>
                  <a:spcPct val="130000"/>
                </a:lnSpc>
              </a:pPr>
              <a:r>
                <a:rPr lang="zh-CN" altLang="en-US" sz="1200" dirty="0"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cs typeface="+mn-ea"/>
                  <a:sym typeface="+mn-lt"/>
                </a:rPr>
                <a:t>8-14</a:t>
              </a:r>
              <a:r>
                <a:rPr lang="zh-CN" altLang="en-US" sz="1200" dirty="0">
                  <a:cs typeface="+mn-ea"/>
                  <a:sym typeface="+mn-lt"/>
                </a:rPr>
                <a:t>号字，</a:t>
              </a:r>
              <a:r>
                <a:rPr lang="en-US" altLang="zh-CN" sz="1200" dirty="0">
                  <a:cs typeface="+mn-ea"/>
                  <a:sym typeface="+mn-lt"/>
                </a:rPr>
                <a:t>1.3</a:t>
              </a:r>
              <a:r>
                <a:rPr lang="zh-CN" altLang="en-US" sz="1200" dirty="0">
                  <a:cs typeface="+mn-ea"/>
                  <a:sym typeface="+mn-lt"/>
                </a:rPr>
                <a:t>倍字间距。</a:t>
              </a:r>
              <a:endParaRPr lang="zh-CN" altLang="en-US" sz="1200" dirty="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主要结论</a:t>
            </a:r>
            <a:endParaRPr lang="zh-CN" altLang="en-US" dirty="0"/>
          </a:p>
        </p:txBody>
      </p:sp>
      <p:pic>
        <p:nvPicPr>
          <p:cNvPr id="4" name="图片 3">
            <a:hlinkClick r:id="rId1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300" y="6502140"/>
            <a:ext cx="1828800" cy="24384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501607" y="1679139"/>
            <a:ext cx="5188786" cy="34997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157008" y="2070056"/>
            <a:ext cx="387798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cs typeface="+mn-ea"/>
                <a:sym typeface="+mn-lt"/>
              </a:rPr>
              <a:t>Add TEXT</a:t>
            </a:r>
            <a:endParaRPr lang="en-US" altLang="zh-CN" sz="36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sz="3600" b="1" dirty="0">
                <a:solidFill>
                  <a:schemeClr val="bg1"/>
                </a:solidFill>
                <a:cs typeface="+mn-ea"/>
                <a:sym typeface="+mn-lt"/>
              </a:rPr>
              <a:t>点击此处添加标题</a:t>
            </a:r>
            <a:endParaRPr lang="zh-CN" alt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267200" y="3437466"/>
            <a:ext cx="3649133" cy="0"/>
          </a:xfrm>
          <a:prstGeom prst="line">
            <a:avLst/>
          </a:prstGeom>
          <a:ln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199340" y="3524462"/>
            <a:ext cx="38269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8-14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号字，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1.3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倍字间距。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06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参考文献</a:t>
            </a:r>
            <a:endParaRPr lang="zh-CN" altLang="en-US" dirty="0"/>
          </a:p>
        </p:txBody>
      </p:sp>
      <p:pic>
        <p:nvPicPr>
          <p:cNvPr id="4" name="图片 3">
            <a:hlinkClick r:id="rId1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300" y="6502140"/>
            <a:ext cx="1828800" cy="243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06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  <a:endParaRPr lang="zh-CN" altLang="en-US" dirty="0"/>
          </a:p>
        </p:txBody>
      </p:sp>
      <p:pic>
        <p:nvPicPr>
          <p:cNvPr id="4" name="图片 3">
            <a:hlinkClick r:id="rId1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300" y="6502140"/>
            <a:ext cx="1828800" cy="24384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12800" y="1039272"/>
            <a:ext cx="10563754" cy="3168661"/>
          </a:xfrm>
          <a:prstGeom prst="rect">
            <a:avLst/>
          </a:prstGeom>
        </p:spPr>
        <p:txBody>
          <a:bodyPr wrap="square" numCol="2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期刊类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序号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]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作者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篇名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[J].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刊名，出版年份，卷号（期号）：起止页码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专著类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序号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]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作者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书名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[M].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出版地：出版社，出版年份：起止页码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3.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报纸类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序号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]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作者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篇名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[N].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报纸名，出版日期（版次）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4.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论文集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序号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]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作者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篇名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[C].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出版地：出版者，出版年份：起始页码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5.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学位论文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序号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]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作者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篇名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[D].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出版地：保存者，出版年份：起始页码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6.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研究报告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序号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]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作者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篇名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[R].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出版地：出版者，出版年份：起始页码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7.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条例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序号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]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颁布单位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条例名称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发布日期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8.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译著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序号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]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原著作者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书名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[M].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译者，译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出版地：出版社，出版年份：起止页码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735138" y="2154951"/>
            <a:ext cx="8721725" cy="18923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cs typeface="+mn-ea"/>
                <a:sym typeface="+mn-lt"/>
              </a:rPr>
              <a:t>THANK YOU FOR WATCHING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3638550" y="4351486"/>
            <a:ext cx="4914902" cy="313932"/>
          </a:xfrm>
        </p:spPr>
        <p:txBody>
          <a:bodyPr/>
          <a:lstStyle/>
          <a:p>
            <a:r>
              <a:rPr lang="zh-CN" altLang="en-US" dirty="0">
                <a:sym typeface="+mn-lt"/>
              </a:rPr>
              <a:t>指导老师：</a:t>
            </a:r>
            <a:r>
              <a:rPr lang="en-US" altLang="zh-CN" dirty="0">
                <a:sym typeface="+mn-lt"/>
              </a:rPr>
              <a:t>John Doe  </a:t>
            </a:r>
            <a:r>
              <a:rPr lang="zh-CN" altLang="en-US" dirty="0">
                <a:sym typeface="+mn-lt"/>
              </a:rPr>
              <a:t>报告人：</a:t>
            </a:r>
            <a:r>
              <a:rPr lang="en-US" altLang="zh-CN" dirty="0">
                <a:sym typeface="+mn-lt"/>
              </a:rPr>
              <a:t>Jane Doe</a:t>
            </a:r>
            <a:endParaRPr lang="en-US" altLang="zh-CN" dirty="0">
              <a:sym typeface="+mn-lt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3638550" y="4702712"/>
            <a:ext cx="4914902" cy="313932"/>
          </a:xfrm>
        </p:spPr>
        <p:txBody>
          <a:bodyPr/>
          <a:lstStyle/>
          <a:p>
            <a:r>
              <a:rPr lang="en-US" altLang="zh-CN" dirty="0">
                <a:sym typeface="+mn-lt"/>
              </a:rPr>
              <a:t>PRESENTED BY OfficePLUS</a:t>
            </a:r>
            <a:endParaRPr lang="en-US" altLang="zh-CN" dirty="0">
              <a:sym typeface="+mn-lt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7" name="图片 6">
            <a:hlinkClick r:id="rId1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5973362"/>
            <a:ext cx="1828800" cy="2414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dc.office.msn.com.cn/t/83/E048C0F1BEBFCE34915F37209150FDFE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0" t="2252" r="2153" b="345"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 dirty="0">
                <a:solidFill>
                  <a:schemeClr val="bg1"/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背景图片素材</a:t>
            </a:r>
            <a:endParaRPr lang="zh-CN" altLang="en-US" sz="1800" dirty="0">
              <a:solidFill>
                <a:schemeClr val="bg1"/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schemeClr val="bg1"/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bg1"/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l="5873" t="23216" r="5873" b="23216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 dirty="0">
                <a:solidFill>
                  <a:schemeClr val="bg1"/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背景图片素材</a:t>
            </a:r>
            <a:endParaRPr lang="zh-CN" altLang="en-US" sz="1800" dirty="0">
              <a:solidFill>
                <a:schemeClr val="bg1"/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schemeClr val="bg1"/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bg1"/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选题背景</a:t>
            </a:r>
            <a:endParaRPr lang="zh-CN" altLang="en-US" dirty="0"/>
          </a:p>
        </p:txBody>
      </p:sp>
      <p:pic>
        <p:nvPicPr>
          <p:cNvPr id="5" name="图片 4">
            <a:hlinkClick r:id="rId1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300" y="6502140"/>
            <a:ext cx="1828800" cy="243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选题背景</a:t>
            </a:r>
            <a:endParaRPr lang="zh-CN" altLang="en-US" dirty="0"/>
          </a:p>
        </p:txBody>
      </p:sp>
      <p:pic>
        <p:nvPicPr>
          <p:cNvPr id="5" name="图片 4">
            <a:hlinkClick r:id="rId1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300" y="6502140"/>
            <a:ext cx="1828800" cy="243840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1346200" y="1460501"/>
            <a:ext cx="4470400" cy="1822277"/>
            <a:chOff x="1346200" y="1460501"/>
            <a:chExt cx="4470400" cy="1822277"/>
          </a:xfrm>
        </p:grpSpPr>
        <p:grpSp>
          <p:nvGrpSpPr>
            <p:cNvPr id="9" name="组合 8"/>
            <p:cNvGrpSpPr/>
            <p:nvPr/>
          </p:nvGrpSpPr>
          <p:grpSpPr>
            <a:xfrm>
              <a:off x="1346200" y="1460501"/>
              <a:ext cx="4470400" cy="414866"/>
              <a:chOff x="812800" y="1456267"/>
              <a:chExt cx="4470400" cy="414866"/>
            </a:xfrm>
          </p:grpSpPr>
          <p:cxnSp>
            <p:nvCxnSpPr>
              <p:cNvPr id="6" name="直接连接符 5"/>
              <p:cNvCxnSpPr/>
              <p:nvPr/>
            </p:nvCxnSpPr>
            <p:spPr>
              <a:xfrm>
                <a:off x="812800" y="1663700"/>
                <a:ext cx="1176867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矩形 6"/>
              <p:cNvSpPr/>
              <p:nvPr/>
            </p:nvSpPr>
            <p:spPr>
              <a:xfrm>
                <a:off x="1676400" y="1456267"/>
                <a:ext cx="2743200" cy="4148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cs typeface="+mn-ea"/>
                    <a:sym typeface="+mn-lt"/>
                  </a:rPr>
                  <a:t>点击此处添加标题</a:t>
                </a:r>
                <a:endParaRPr lang="zh-CN" altLang="en-US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>
                <a:off x="4106333" y="1663700"/>
                <a:ext cx="1176867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矩形 21"/>
            <p:cNvSpPr/>
            <p:nvPr/>
          </p:nvSpPr>
          <p:spPr>
            <a:xfrm>
              <a:off x="1346200" y="1990116"/>
              <a:ext cx="4470400" cy="1292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08965">
                <a:lnSpc>
                  <a:spcPct val="130000"/>
                </a:lnSpc>
              </a:pPr>
              <a:r>
                <a:rPr lang="zh-CN" altLang="en-US" sz="1200" dirty="0"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cs typeface="+mn-ea"/>
                  <a:sym typeface="+mn-lt"/>
                </a:rPr>
                <a:t>8-14</a:t>
              </a:r>
              <a:r>
                <a:rPr lang="zh-CN" altLang="en-US" sz="1200" dirty="0">
                  <a:cs typeface="+mn-ea"/>
                  <a:sym typeface="+mn-lt"/>
                </a:rPr>
                <a:t>号字，</a:t>
              </a:r>
              <a:r>
                <a:rPr lang="en-US" altLang="zh-CN" sz="1200" dirty="0">
                  <a:cs typeface="+mn-ea"/>
                  <a:sym typeface="+mn-lt"/>
                </a:rPr>
                <a:t>1.3</a:t>
              </a:r>
              <a:r>
                <a:rPr lang="zh-CN" altLang="en-US" sz="1200" dirty="0">
                  <a:cs typeface="+mn-ea"/>
                  <a:sym typeface="+mn-lt"/>
                </a:rPr>
                <a:t>倍字间距。标题数字等都可以通过点击和重新输入进行更改，顶部“开始”面板中可以对字体、字号、颜色、行距等进行修改。</a:t>
              </a:r>
              <a:endParaRPr lang="zh-CN" altLang="en-US" sz="1200" dirty="0"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464300" y="1460501"/>
            <a:ext cx="4470400" cy="1822277"/>
            <a:chOff x="6464300" y="1460501"/>
            <a:chExt cx="4470400" cy="1822277"/>
          </a:xfrm>
        </p:grpSpPr>
        <p:grpSp>
          <p:nvGrpSpPr>
            <p:cNvPr id="10" name="组合 9"/>
            <p:cNvGrpSpPr/>
            <p:nvPr/>
          </p:nvGrpSpPr>
          <p:grpSpPr>
            <a:xfrm>
              <a:off x="6464300" y="1460501"/>
              <a:ext cx="4470400" cy="414866"/>
              <a:chOff x="812800" y="1456267"/>
              <a:chExt cx="4470400" cy="414866"/>
            </a:xfrm>
          </p:grpSpPr>
          <p:cxnSp>
            <p:nvCxnSpPr>
              <p:cNvPr id="11" name="直接连接符 10"/>
              <p:cNvCxnSpPr/>
              <p:nvPr/>
            </p:nvCxnSpPr>
            <p:spPr>
              <a:xfrm>
                <a:off x="812800" y="1663700"/>
                <a:ext cx="1176867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矩形 11"/>
              <p:cNvSpPr/>
              <p:nvPr/>
            </p:nvSpPr>
            <p:spPr>
              <a:xfrm>
                <a:off x="1676400" y="1456267"/>
                <a:ext cx="2743200" cy="4148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cs typeface="+mn-ea"/>
                    <a:sym typeface="+mn-lt"/>
                  </a:rPr>
                  <a:t>点击此处添加标题</a:t>
                </a:r>
                <a:endParaRPr lang="zh-CN" altLang="en-US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13" name="直接连接符 12"/>
              <p:cNvCxnSpPr/>
              <p:nvPr/>
            </p:nvCxnSpPr>
            <p:spPr>
              <a:xfrm>
                <a:off x="4106333" y="1663700"/>
                <a:ext cx="1176867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矩形 22"/>
            <p:cNvSpPr/>
            <p:nvPr/>
          </p:nvSpPr>
          <p:spPr>
            <a:xfrm>
              <a:off x="6464300" y="1990116"/>
              <a:ext cx="4470400" cy="1292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08965">
                <a:lnSpc>
                  <a:spcPct val="130000"/>
                </a:lnSpc>
              </a:pPr>
              <a:r>
                <a:rPr lang="zh-CN" altLang="en-US" sz="1200" dirty="0"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cs typeface="+mn-ea"/>
                  <a:sym typeface="+mn-lt"/>
                </a:rPr>
                <a:t>8-14</a:t>
              </a:r>
              <a:r>
                <a:rPr lang="zh-CN" altLang="en-US" sz="1200" dirty="0">
                  <a:cs typeface="+mn-ea"/>
                  <a:sym typeface="+mn-lt"/>
                </a:rPr>
                <a:t>号字，</a:t>
              </a:r>
              <a:r>
                <a:rPr lang="en-US" altLang="zh-CN" sz="1200" dirty="0">
                  <a:cs typeface="+mn-ea"/>
                  <a:sym typeface="+mn-lt"/>
                </a:rPr>
                <a:t>1.3</a:t>
              </a:r>
              <a:r>
                <a:rPr lang="zh-CN" altLang="en-US" sz="1200" dirty="0">
                  <a:cs typeface="+mn-ea"/>
                  <a:sym typeface="+mn-lt"/>
                </a:rPr>
                <a:t>倍字间距。标题数字等都可以通过点击和重新输入进行更改，顶部“开始”面板中可以对字体、字号、颜色、行距等进行修改。</a:t>
              </a:r>
              <a:endParaRPr lang="zh-CN" altLang="en-US" sz="1200" dirty="0">
                <a:cs typeface="+mn-ea"/>
                <a:sym typeface="+mn-lt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346200" y="3831167"/>
            <a:ext cx="4470400" cy="1817019"/>
            <a:chOff x="1346200" y="3831167"/>
            <a:chExt cx="4470400" cy="1817019"/>
          </a:xfrm>
        </p:grpSpPr>
        <p:grpSp>
          <p:nvGrpSpPr>
            <p:cNvPr id="14" name="组合 13"/>
            <p:cNvGrpSpPr/>
            <p:nvPr/>
          </p:nvGrpSpPr>
          <p:grpSpPr>
            <a:xfrm>
              <a:off x="1346200" y="3831167"/>
              <a:ext cx="4470400" cy="414866"/>
              <a:chOff x="812800" y="1456267"/>
              <a:chExt cx="4470400" cy="414866"/>
            </a:xfrm>
          </p:grpSpPr>
          <p:cxnSp>
            <p:nvCxnSpPr>
              <p:cNvPr id="15" name="直接连接符 14"/>
              <p:cNvCxnSpPr/>
              <p:nvPr/>
            </p:nvCxnSpPr>
            <p:spPr>
              <a:xfrm>
                <a:off x="812800" y="1663700"/>
                <a:ext cx="1176867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矩形 15"/>
              <p:cNvSpPr/>
              <p:nvPr/>
            </p:nvSpPr>
            <p:spPr>
              <a:xfrm>
                <a:off x="1676400" y="1456267"/>
                <a:ext cx="2743200" cy="4148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cs typeface="+mn-ea"/>
                    <a:sym typeface="+mn-lt"/>
                  </a:rPr>
                  <a:t>点击此处添加标题</a:t>
                </a:r>
                <a:endParaRPr lang="zh-CN" altLang="en-US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17" name="直接连接符 16"/>
              <p:cNvCxnSpPr/>
              <p:nvPr/>
            </p:nvCxnSpPr>
            <p:spPr>
              <a:xfrm>
                <a:off x="4106333" y="1663700"/>
                <a:ext cx="1176867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矩形 23"/>
            <p:cNvSpPr/>
            <p:nvPr/>
          </p:nvSpPr>
          <p:spPr>
            <a:xfrm>
              <a:off x="1346200" y="4355524"/>
              <a:ext cx="4470400" cy="1292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08965">
                <a:lnSpc>
                  <a:spcPct val="130000"/>
                </a:lnSpc>
              </a:pPr>
              <a:r>
                <a:rPr lang="zh-CN" altLang="en-US" sz="1200" dirty="0"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cs typeface="+mn-ea"/>
                  <a:sym typeface="+mn-lt"/>
                </a:rPr>
                <a:t>8-14</a:t>
              </a:r>
              <a:r>
                <a:rPr lang="zh-CN" altLang="en-US" sz="1200" dirty="0">
                  <a:cs typeface="+mn-ea"/>
                  <a:sym typeface="+mn-lt"/>
                </a:rPr>
                <a:t>号字，</a:t>
              </a:r>
              <a:r>
                <a:rPr lang="en-US" altLang="zh-CN" sz="1200" dirty="0">
                  <a:cs typeface="+mn-ea"/>
                  <a:sym typeface="+mn-lt"/>
                </a:rPr>
                <a:t>1.3</a:t>
              </a:r>
              <a:r>
                <a:rPr lang="zh-CN" altLang="en-US" sz="1200" dirty="0">
                  <a:cs typeface="+mn-ea"/>
                  <a:sym typeface="+mn-lt"/>
                </a:rPr>
                <a:t>倍字间距。标题数字等都可以通过点击和重新输入进行更改，顶部“开始”面板中可以对字体、字号、颜色、行距等进行修改。</a:t>
              </a:r>
              <a:endParaRPr lang="zh-CN" altLang="en-US" sz="1200" dirty="0">
                <a:cs typeface="+mn-ea"/>
                <a:sym typeface="+mn-lt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464300" y="3831167"/>
            <a:ext cx="4470400" cy="1817019"/>
            <a:chOff x="6464300" y="3831167"/>
            <a:chExt cx="4470400" cy="1817019"/>
          </a:xfrm>
        </p:grpSpPr>
        <p:grpSp>
          <p:nvGrpSpPr>
            <p:cNvPr id="18" name="组合 17"/>
            <p:cNvGrpSpPr/>
            <p:nvPr/>
          </p:nvGrpSpPr>
          <p:grpSpPr>
            <a:xfrm>
              <a:off x="6464300" y="3831167"/>
              <a:ext cx="4470400" cy="414866"/>
              <a:chOff x="812800" y="1456267"/>
              <a:chExt cx="4470400" cy="414866"/>
            </a:xfrm>
          </p:grpSpPr>
          <p:cxnSp>
            <p:nvCxnSpPr>
              <p:cNvPr id="19" name="直接连接符 18"/>
              <p:cNvCxnSpPr/>
              <p:nvPr/>
            </p:nvCxnSpPr>
            <p:spPr>
              <a:xfrm>
                <a:off x="812800" y="1663700"/>
                <a:ext cx="1176867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矩形 19"/>
              <p:cNvSpPr/>
              <p:nvPr/>
            </p:nvSpPr>
            <p:spPr>
              <a:xfrm>
                <a:off x="1676400" y="1456267"/>
                <a:ext cx="2743200" cy="4148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cs typeface="+mn-ea"/>
                    <a:sym typeface="+mn-lt"/>
                  </a:rPr>
                  <a:t>点击此处添加标题</a:t>
                </a:r>
                <a:endParaRPr lang="zh-CN" altLang="en-US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4106333" y="1663700"/>
                <a:ext cx="1176867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矩形 24"/>
            <p:cNvSpPr/>
            <p:nvPr/>
          </p:nvSpPr>
          <p:spPr>
            <a:xfrm>
              <a:off x="6464300" y="4355524"/>
              <a:ext cx="4470400" cy="1292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08965">
                <a:lnSpc>
                  <a:spcPct val="130000"/>
                </a:lnSpc>
              </a:pPr>
              <a:r>
                <a:rPr lang="zh-CN" altLang="en-US" sz="1200" dirty="0"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cs typeface="+mn-ea"/>
                  <a:sym typeface="+mn-lt"/>
                </a:rPr>
                <a:t>8-14</a:t>
              </a:r>
              <a:r>
                <a:rPr lang="zh-CN" altLang="en-US" sz="1200" dirty="0">
                  <a:cs typeface="+mn-ea"/>
                  <a:sym typeface="+mn-lt"/>
                </a:rPr>
                <a:t>号字，</a:t>
              </a:r>
              <a:r>
                <a:rPr lang="en-US" altLang="zh-CN" sz="1200" dirty="0">
                  <a:cs typeface="+mn-ea"/>
                  <a:sym typeface="+mn-lt"/>
                </a:rPr>
                <a:t>1.3</a:t>
              </a:r>
              <a:r>
                <a:rPr lang="zh-CN" altLang="en-US" sz="1200" dirty="0">
                  <a:cs typeface="+mn-ea"/>
                  <a:sym typeface="+mn-lt"/>
                </a:rPr>
                <a:t>倍字间距。标题数字等都可以通过点击和重新输入进行更改，顶部“开始”面板中可以对字体、字号、颜色、行距等进行修改。</a:t>
              </a:r>
              <a:endParaRPr lang="zh-CN" altLang="en-US" sz="1200" dirty="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选题背景</a:t>
            </a:r>
            <a:endParaRPr lang="zh-CN" altLang="en-US" dirty="0"/>
          </a:p>
        </p:txBody>
      </p:sp>
      <p:pic>
        <p:nvPicPr>
          <p:cNvPr id="5" name="图片 4">
            <a:hlinkClick r:id="rId1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300" y="6502140"/>
            <a:ext cx="1828800" cy="24384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12800" y="1368622"/>
            <a:ext cx="29931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chemeClr val="accent2"/>
                </a:solidFill>
                <a:cs typeface="+mn-ea"/>
                <a:sym typeface="+mn-lt"/>
              </a:rPr>
              <a:t>点击此处添加标题</a:t>
            </a:r>
            <a:endParaRPr lang="zh-CN" altLang="en-US" sz="24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12800" y="1803287"/>
            <a:ext cx="10659533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200" dirty="0"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cs typeface="+mn-ea"/>
                <a:sym typeface="+mn-lt"/>
              </a:rPr>
              <a:t>8-14</a:t>
            </a:r>
            <a:r>
              <a:rPr lang="zh-CN" altLang="en-US" sz="1200" dirty="0">
                <a:cs typeface="+mn-ea"/>
                <a:sym typeface="+mn-lt"/>
              </a:rPr>
              <a:t>号字，</a:t>
            </a:r>
            <a:r>
              <a:rPr lang="en-US" altLang="zh-CN" sz="1200" dirty="0">
                <a:cs typeface="+mn-ea"/>
                <a:sym typeface="+mn-lt"/>
              </a:rPr>
              <a:t>1.3</a:t>
            </a:r>
            <a:r>
              <a:rPr lang="zh-CN" altLang="en-US" sz="1200" dirty="0">
                <a:cs typeface="+mn-ea"/>
                <a:sym typeface="+mn-lt"/>
              </a:rPr>
              <a:t>倍字间距。标题数字等都可以通过点击和重新输入进行更改，顶部“开始”面板中可以对字体、字号、颜色、行距等进行修改。</a:t>
            </a:r>
            <a:endParaRPr lang="zh-CN" altLang="en-US" sz="1200" dirty="0">
              <a:cs typeface="+mn-ea"/>
              <a:sym typeface="+mn-lt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897467" y="2556933"/>
            <a:ext cx="10490200" cy="0"/>
          </a:xfrm>
          <a:prstGeom prst="line">
            <a:avLst/>
          </a:prstGeom>
          <a:ln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3259667" y="2717800"/>
            <a:ext cx="0" cy="1058333"/>
          </a:xfrm>
          <a:prstGeom prst="line">
            <a:avLst/>
          </a:prstGeom>
          <a:ln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096000" y="2717800"/>
            <a:ext cx="0" cy="1058333"/>
          </a:xfrm>
          <a:prstGeom prst="line">
            <a:avLst/>
          </a:prstGeom>
          <a:ln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8932333" y="2717800"/>
            <a:ext cx="0" cy="1058333"/>
          </a:xfrm>
          <a:prstGeom prst="line">
            <a:avLst/>
          </a:prstGeom>
          <a:ln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897467" y="4038600"/>
            <a:ext cx="10490200" cy="0"/>
          </a:xfrm>
          <a:prstGeom prst="line">
            <a:avLst/>
          </a:prstGeom>
          <a:ln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98"/>
          <p:cNvSpPr>
            <a:spLocks noEditPoints="1"/>
          </p:cNvSpPr>
          <p:nvPr/>
        </p:nvSpPr>
        <p:spPr bwMode="auto">
          <a:xfrm>
            <a:off x="3492765" y="2797703"/>
            <a:ext cx="896938" cy="898525"/>
          </a:xfrm>
          <a:custGeom>
            <a:avLst/>
            <a:gdLst>
              <a:gd name="T0" fmla="*/ 516 w 800"/>
              <a:gd name="T1" fmla="*/ 118 h 800"/>
              <a:gd name="T2" fmla="*/ 451 w 800"/>
              <a:gd name="T3" fmla="*/ 3 h 800"/>
              <a:gd name="T4" fmla="*/ 365 w 800"/>
              <a:gd name="T5" fmla="*/ 123 h 800"/>
              <a:gd name="T6" fmla="*/ 278 w 800"/>
              <a:gd name="T7" fmla="*/ 225 h 800"/>
              <a:gd name="T8" fmla="*/ 303 w 800"/>
              <a:gd name="T9" fmla="*/ 280 h 800"/>
              <a:gd name="T10" fmla="*/ 394 w 800"/>
              <a:gd name="T11" fmla="*/ 303 h 800"/>
              <a:gd name="T12" fmla="*/ 482 w 800"/>
              <a:gd name="T13" fmla="*/ 180 h 800"/>
              <a:gd name="T14" fmla="*/ 462 w 800"/>
              <a:gd name="T15" fmla="*/ 43 h 800"/>
              <a:gd name="T16" fmla="*/ 511 w 800"/>
              <a:gd name="T17" fmla="*/ 470 h 800"/>
              <a:gd name="T18" fmla="*/ 429 w 800"/>
              <a:gd name="T19" fmla="*/ 394 h 800"/>
              <a:gd name="T20" fmla="*/ 365 w 800"/>
              <a:gd name="T21" fmla="*/ 409 h 800"/>
              <a:gd name="T22" fmla="*/ 320 w 800"/>
              <a:gd name="T23" fmla="*/ 528 h 800"/>
              <a:gd name="T24" fmla="*/ 313 w 800"/>
              <a:gd name="T25" fmla="*/ 603 h 800"/>
              <a:gd name="T26" fmla="*/ 484 w 800"/>
              <a:gd name="T27" fmla="*/ 517 h 800"/>
              <a:gd name="T28" fmla="*/ 20 w 800"/>
              <a:gd name="T29" fmla="*/ 456 h 800"/>
              <a:gd name="T30" fmla="*/ 147 w 800"/>
              <a:gd name="T31" fmla="*/ 546 h 800"/>
              <a:gd name="T32" fmla="*/ 224 w 800"/>
              <a:gd name="T33" fmla="*/ 590 h 800"/>
              <a:gd name="T34" fmla="*/ 313 w 800"/>
              <a:gd name="T35" fmla="*/ 481 h 800"/>
              <a:gd name="T36" fmla="*/ 350 w 800"/>
              <a:gd name="T37" fmla="*/ 334 h 800"/>
              <a:gd name="T38" fmla="*/ 232 w 800"/>
              <a:gd name="T39" fmla="*/ 287 h 800"/>
              <a:gd name="T40" fmla="*/ 52 w 800"/>
              <a:gd name="T41" fmla="*/ 383 h 800"/>
              <a:gd name="T42" fmla="*/ 554 w 800"/>
              <a:gd name="T43" fmla="*/ 469 h 800"/>
              <a:gd name="T44" fmla="*/ 710 w 800"/>
              <a:gd name="T45" fmla="*/ 467 h 800"/>
              <a:gd name="T46" fmla="*/ 728 w 800"/>
              <a:gd name="T47" fmla="*/ 427 h 800"/>
              <a:gd name="T48" fmla="*/ 630 w 800"/>
              <a:gd name="T49" fmla="*/ 334 h 800"/>
              <a:gd name="T50" fmla="*/ 579 w 800"/>
              <a:gd name="T51" fmla="*/ 271 h 800"/>
              <a:gd name="T52" fmla="*/ 501 w 800"/>
              <a:gd name="T53" fmla="*/ 184 h 800"/>
              <a:gd name="T54" fmla="*/ 423 w 800"/>
              <a:gd name="T55" fmla="*/ 296 h 800"/>
              <a:gd name="T56" fmla="*/ 443 w 800"/>
              <a:gd name="T57" fmla="*/ 377 h 800"/>
              <a:gd name="T58" fmla="*/ 525 w 800"/>
              <a:gd name="T59" fmla="*/ 457 h 800"/>
              <a:gd name="T60" fmla="*/ 800 w 800"/>
              <a:gd name="T61" fmla="*/ 400 h 800"/>
              <a:gd name="T62" fmla="*/ 541 w 800"/>
              <a:gd name="T63" fmla="*/ 177 h 800"/>
              <a:gd name="T64" fmla="*/ 611 w 800"/>
              <a:gd name="T65" fmla="*/ 281 h 800"/>
              <a:gd name="T66" fmla="*/ 679 w 800"/>
              <a:gd name="T67" fmla="*/ 362 h 800"/>
              <a:gd name="T68" fmla="*/ 754 w 800"/>
              <a:gd name="T69" fmla="*/ 438 h 800"/>
              <a:gd name="T70" fmla="*/ 271 w 800"/>
              <a:gd name="T71" fmla="*/ 703 h 800"/>
              <a:gd name="T72" fmla="*/ 236 w 800"/>
              <a:gd name="T73" fmla="*/ 675 h 800"/>
              <a:gd name="T74" fmla="*/ 168 w 800"/>
              <a:gd name="T75" fmla="*/ 725 h 800"/>
              <a:gd name="T76" fmla="*/ 251 w 800"/>
              <a:gd name="T77" fmla="*/ 627 h 800"/>
              <a:gd name="T78" fmla="*/ 156 w 800"/>
              <a:gd name="T79" fmla="*/ 574 h 800"/>
              <a:gd name="T80" fmla="*/ 49 w 800"/>
              <a:gd name="T81" fmla="*/ 490 h 800"/>
              <a:gd name="T82" fmla="*/ 0 w 800"/>
              <a:gd name="T83" fmla="*/ 404 h 800"/>
              <a:gd name="T84" fmla="*/ 117 w 800"/>
              <a:gd name="T85" fmla="*/ 329 h 800"/>
              <a:gd name="T86" fmla="*/ 198 w 800"/>
              <a:gd name="T87" fmla="*/ 245 h 800"/>
              <a:gd name="T88" fmla="*/ 95 w 800"/>
              <a:gd name="T89" fmla="*/ 197 h 800"/>
              <a:gd name="T90" fmla="*/ 248 w 800"/>
              <a:gd name="T91" fmla="*/ 222 h 800"/>
              <a:gd name="T92" fmla="*/ 318 w 800"/>
              <a:gd name="T93" fmla="*/ 150 h 800"/>
              <a:gd name="T94" fmla="*/ 380 w 800"/>
              <a:gd name="T95" fmla="*/ 77 h 800"/>
              <a:gd name="T96" fmla="*/ 400 w 800"/>
              <a:gd name="T97" fmla="*/ 0 h 800"/>
              <a:gd name="T98" fmla="*/ 536 w 800"/>
              <a:gd name="T99" fmla="*/ 710 h 800"/>
              <a:gd name="T100" fmla="*/ 425 w 800"/>
              <a:gd name="T101" fmla="*/ 690 h 800"/>
              <a:gd name="T102" fmla="*/ 286 w 800"/>
              <a:gd name="T103" fmla="*/ 666 h 800"/>
              <a:gd name="T104" fmla="*/ 400 w 800"/>
              <a:gd name="T105" fmla="*/ 800 h 800"/>
              <a:gd name="T106" fmla="*/ 747 w 800"/>
              <a:gd name="T107" fmla="*/ 471 h 800"/>
              <a:gd name="T108" fmla="*/ 609 w 800"/>
              <a:gd name="T109" fmla="*/ 498 h 800"/>
              <a:gd name="T110" fmla="*/ 631 w 800"/>
              <a:gd name="T111" fmla="*/ 599 h 800"/>
              <a:gd name="T112" fmla="*/ 672 w 800"/>
              <a:gd name="T113" fmla="*/ 681 h 800"/>
              <a:gd name="T114" fmla="*/ 606 w 800"/>
              <a:gd name="T115" fmla="*/ 583 h 800"/>
              <a:gd name="T116" fmla="*/ 521 w 800"/>
              <a:gd name="T117" fmla="*/ 525 h 800"/>
              <a:gd name="T118" fmla="*/ 375 w 800"/>
              <a:gd name="T119" fmla="*/ 589 h 800"/>
              <a:gd name="T120" fmla="*/ 346 w 800"/>
              <a:gd name="T121" fmla="*/ 644 h 800"/>
              <a:gd name="T122" fmla="*/ 451 w 800"/>
              <a:gd name="T123" fmla="*/ 678 h 800"/>
              <a:gd name="T124" fmla="*/ 604 w 800"/>
              <a:gd name="T125" fmla="*/ 708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0" h="800">
                <a:moveTo>
                  <a:pt x="451" y="3"/>
                </a:moveTo>
                <a:cubicBezTo>
                  <a:pt x="509" y="11"/>
                  <a:pt x="563" y="30"/>
                  <a:pt x="610" y="60"/>
                </a:cubicBezTo>
                <a:cubicBezTo>
                  <a:pt x="602" y="66"/>
                  <a:pt x="593" y="73"/>
                  <a:pt x="584" y="80"/>
                </a:cubicBezTo>
                <a:cubicBezTo>
                  <a:pt x="576" y="87"/>
                  <a:pt x="567" y="94"/>
                  <a:pt x="559" y="102"/>
                </a:cubicBezTo>
                <a:cubicBezTo>
                  <a:pt x="535" y="124"/>
                  <a:pt x="535" y="124"/>
                  <a:pt x="535" y="124"/>
                </a:cubicBezTo>
                <a:cubicBezTo>
                  <a:pt x="530" y="120"/>
                  <a:pt x="523" y="118"/>
                  <a:pt x="516" y="118"/>
                </a:cubicBezTo>
                <a:cubicBezTo>
                  <a:pt x="513" y="118"/>
                  <a:pt x="510" y="118"/>
                  <a:pt x="507" y="119"/>
                </a:cubicBezTo>
                <a:cubicBezTo>
                  <a:pt x="506" y="117"/>
                  <a:pt x="505" y="115"/>
                  <a:pt x="504" y="113"/>
                </a:cubicBezTo>
                <a:cubicBezTo>
                  <a:pt x="498" y="101"/>
                  <a:pt x="492" y="89"/>
                  <a:pt x="486" y="77"/>
                </a:cubicBezTo>
                <a:cubicBezTo>
                  <a:pt x="480" y="65"/>
                  <a:pt x="474" y="53"/>
                  <a:pt x="468" y="40"/>
                </a:cubicBezTo>
                <a:cubicBezTo>
                  <a:pt x="460" y="22"/>
                  <a:pt x="460" y="22"/>
                  <a:pt x="460" y="22"/>
                </a:cubicBezTo>
                <a:cubicBezTo>
                  <a:pt x="457" y="16"/>
                  <a:pt x="454" y="9"/>
                  <a:pt x="451" y="3"/>
                </a:cubicBezTo>
                <a:close/>
                <a:moveTo>
                  <a:pt x="433" y="8"/>
                </a:moveTo>
                <a:cubicBezTo>
                  <a:pt x="431" y="12"/>
                  <a:pt x="428" y="18"/>
                  <a:pt x="425" y="25"/>
                </a:cubicBezTo>
                <a:cubicBezTo>
                  <a:pt x="423" y="29"/>
                  <a:pt x="421" y="33"/>
                  <a:pt x="418" y="37"/>
                </a:cubicBezTo>
                <a:cubicBezTo>
                  <a:pt x="416" y="42"/>
                  <a:pt x="413" y="46"/>
                  <a:pt x="411" y="51"/>
                </a:cubicBezTo>
                <a:cubicBezTo>
                  <a:pt x="405" y="61"/>
                  <a:pt x="399" y="73"/>
                  <a:pt x="391" y="85"/>
                </a:cubicBezTo>
                <a:cubicBezTo>
                  <a:pt x="383" y="97"/>
                  <a:pt x="375" y="110"/>
                  <a:pt x="365" y="123"/>
                </a:cubicBezTo>
                <a:cubicBezTo>
                  <a:pt x="360" y="130"/>
                  <a:pt x="355" y="136"/>
                  <a:pt x="350" y="143"/>
                </a:cubicBezTo>
                <a:cubicBezTo>
                  <a:pt x="345" y="150"/>
                  <a:pt x="339" y="157"/>
                  <a:pt x="334" y="164"/>
                </a:cubicBezTo>
                <a:cubicBezTo>
                  <a:pt x="331" y="167"/>
                  <a:pt x="328" y="171"/>
                  <a:pt x="325" y="174"/>
                </a:cubicBezTo>
                <a:cubicBezTo>
                  <a:pt x="322" y="178"/>
                  <a:pt x="319" y="181"/>
                  <a:pt x="316" y="184"/>
                </a:cubicBezTo>
                <a:cubicBezTo>
                  <a:pt x="310" y="191"/>
                  <a:pt x="304" y="198"/>
                  <a:pt x="297" y="205"/>
                </a:cubicBezTo>
                <a:cubicBezTo>
                  <a:pt x="291" y="212"/>
                  <a:pt x="284" y="219"/>
                  <a:pt x="278" y="225"/>
                </a:cubicBezTo>
                <a:cubicBezTo>
                  <a:pt x="274" y="229"/>
                  <a:pt x="271" y="232"/>
                  <a:pt x="267" y="235"/>
                </a:cubicBezTo>
                <a:cubicBezTo>
                  <a:pt x="264" y="239"/>
                  <a:pt x="264" y="239"/>
                  <a:pt x="264" y="239"/>
                </a:cubicBezTo>
                <a:cubicBezTo>
                  <a:pt x="265" y="243"/>
                  <a:pt x="266" y="248"/>
                  <a:pt x="266" y="253"/>
                </a:cubicBezTo>
                <a:cubicBezTo>
                  <a:pt x="266" y="255"/>
                  <a:pt x="266" y="257"/>
                  <a:pt x="266" y="260"/>
                </a:cubicBezTo>
                <a:cubicBezTo>
                  <a:pt x="268" y="261"/>
                  <a:pt x="270" y="262"/>
                  <a:pt x="272" y="263"/>
                </a:cubicBezTo>
                <a:cubicBezTo>
                  <a:pt x="282" y="268"/>
                  <a:pt x="292" y="274"/>
                  <a:pt x="303" y="280"/>
                </a:cubicBezTo>
                <a:cubicBezTo>
                  <a:pt x="314" y="285"/>
                  <a:pt x="324" y="292"/>
                  <a:pt x="335" y="298"/>
                </a:cubicBezTo>
                <a:cubicBezTo>
                  <a:pt x="340" y="302"/>
                  <a:pt x="345" y="305"/>
                  <a:pt x="351" y="308"/>
                </a:cubicBezTo>
                <a:cubicBezTo>
                  <a:pt x="355" y="311"/>
                  <a:pt x="359" y="314"/>
                  <a:pt x="362" y="316"/>
                </a:cubicBezTo>
                <a:cubicBezTo>
                  <a:pt x="368" y="312"/>
                  <a:pt x="376" y="309"/>
                  <a:pt x="383" y="309"/>
                </a:cubicBezTo>
                <a:cubicBezTo>
                  <a:pt x="386" y="309"/>
                  <a:pt x="388" y="309"/>
                  <a:pt x="390" y="310"/>
                </a:cubicBezTo>
                <a:cubicBezTo>
                  <a:pt x="394" y="303"/>
                  <a:pt x="394" y="303"/>
                  <a:pt x="394" y="303"/>
                </a:cubicBezTo>
                <a:cubicBezTo>
                  <a:pt x="397" y="297"/>
                  <a:pt x="401" y="291"/>
                  <a:pt x="405" y="285"/>
                </a:cubicBezTo>
                <a:cubicBezTo>
                  <a:pt x="429" y="249"/>
                  <a:pt x="429" y="249"/>
                  <a:pt x="429" y="249"/>
                </a:cubicBezTo>
                <a:cubicBezTo>
                  <a:pt x="435" y="240"/>
                  <a:pt x="435" y="240"/>
                  <a:pt x="435" y="240"/>
                </a:cubicBezTo>
                <a:cubicBezTo>
                  <a:pt x="437" y="237"/>
                  <a:pt x="439" y="234"/>
                  <a:pt x="442" y="231"/>
                </a:cubicBezTo>
                <a:cubicBezTo>
                  <a:pt x="446" y="225"/>
                  <a:pt x="450" y="220"/>
                  <a:pt x="455" y="214"/>
                </a:cubicBezTo>
                <a:cubicBezTo>
                  <a:pt x="464" y="202"/>
                  <a:pt x="472" y="191"/>
                  <a:pt x="482" y="180"/>
                </a:cubicBezTo>
                <a:cubicBezTo>
                  <a:pt x="484" y="178"/>
                  <a:pt x="486" y="176"/>
                  <a:pt x="488" y="173"/>
                </a:cubicBezTo>
                <a:cubicBezTo>
                  <a:pt x="484" y="168"/>
                  <a:pt x="481" y="160"/>
                  <a:pt x="481" y="153"/>
                </a:cubicBezTo>
                <a:cubicBezTo>
                  <a:pt x="481" y="142"/>
                  <a:pt x="486" y="132"/>
                  <a:pt x="494" y="126"/>
                </a:cubicBezTo>
                <a:cubicBezTo>
                  <a:pt x="491" y="119"/>
                  <a:pt x="491" y="119"/>
                  <a:pt x="491" y="119"/>
                </a:cubicBezTo>
                <a:cubicBezTo>
                  <a:pt x="486" y="107"/>
                  <a:pt x="480" y="94"/>
                  <a:pt x="475" y="81"/>
                </a:cubicBezTo>
                <a:cubicBezTo>
                  <a:pt x="471" y="69"/>
                  <a:pt x="466" y="56"/>
                  <a:pt x="462" y="43"/>
                </a:cubicBezTo>
                <a:cubicBezTo>
                  <a:pt x="456" y="23"/>
                  <a:pt x="456" y="23"/>
                  <a:pt x="456" y="23"/>
                </a:cubicBezTo>
                <a:cubicBezTo>
                  <a:pt x="455" y="16"/>
                  <a:pt x="453" y="10"/>
                  <a:pt x="451" y="3"/>
                </a:cubicBezTo>
                <a:cubicBezTo>
                  <a:pt x="446" y="3"/>
                  <a:pt x="441" y="2"/>
                  <a:pt x="436" y="2"/>
                </a:cubicBezTo>
                <a:cubicBezTo>
                  <a:pt x="436" y="2"/>
                  <a:pt x="435" y="4"/>
                  <a:pt x="433" y="8"/>
                </a:cubicBezTo>
                <a:close/>
                <a:moveTo>
                  <a:pt x="523" y="483"/>
                </a:moveTo>
                <a:cubicBezTo>
                  <a:pt x="519" y="479"/>
                  <a:pt x="515" y="474"/>
                  <a:pt x="511" y="470"/>
                </a:cubicBezTo>
                <a:cubicBezTo>
                  <a:pt x="509" y="468"/>
                  <a:pt x="507" y="465"/>
                  <a:pt x="505" y="463"/>
                </a:cubicBezTo>
                <a:cubicBezTo>
                  <a:pt x="502" y="461"/>
                  <a:pt x="500" y="459"/>
                  <a:pt x="498" y="457"/>
                </a:cubicBezTo>
                <a:cubicBezTo>
                  <a:pt x="489" y="449"/>
                  <a:pt x="480" y="440"/>
                  <a:pt x="471" y="431"/>
                </a:cubicBezTo>
                <a:cubicBezTo>
                  <a:pt x="467" y="427"/>
                  <a:pt x="462" y="423"/>
                  <a:pt x="458" y="419"/>
                </a:cubicBezTo>
                <a:cubicBezTo>
                  <a:pt x="453" y="415"/>
                  <a:pt x="448" y="411"/>
                  <a:pt x="444" y="406"/>
                </a:cubicBezTo>
                <a:cubicBezTo>
                  <a:pt x="439" y="402"/>
                  <a:pt x="434" y="398"/>
                  <a:pt x="429" y="394"/>
                </a:cubicBezTo>
                <a:cubicBezTo>
                  <a:pt x="427" y="392"/>
                  <a:pt x="425" y="390"/>
                  <a:pt x="422" y="388"/>
                </a:cubicBezTo>
                <a:cubicBezTo>
                  <a:pt x="415" y="382"/>
                  <a:pt x="415" y="382"/>
                  <a:pt x="415" y="382"/>
                </a:cubicBezTo>
                <a:cubicBezTo>
                  <a:pt x="411" y="379"/>
                  <a:pt x="407" y="376"/>
                  <a:pt x="403" y="373"/>
                </a:cubicBezTo>
                <a:cubicBezTo>
                  <a:pt x="397" y="377"/>
                  <a:pt x="391" y="379"/>
                  <a:pt x="383" y="379"/>
                </a:cubicBezTo>
                <a:cubicBezTo>
                  <a:pt x="382" y="379"/>
                  <a:pt x="380" y="379"/>
                  <a:pt x="379" y="378"/>
                </a:cubicBezTo>
                <a:cubicBezTo>
                  <a:pt x="374" y="389"/>
                  <a:pt x="369" y="399"/>
                  <a:pt x="365" y="409"/>
                </a:cubicBezTo>
                <a:cubicBezTo>
                  <a:pt x="362" y="415"/>
                  <a:pt x="359" y="422"/>
                  <a:pt x="356" y="428"/>
                </a:cubicBezTo>
                <a:cubicBezTo>
                  <a:pt x="348" y="448"/>
                  <a:pt x="348" y="448"/>
                  <a:pt x="348" y="448"/>
                </a:cubicBezTo>
                <a:cubicBezTo>
                  <a:pt x="345" y="454"/>
                  <a:pt x="343" y="461"/>
                  <a:pt x="341" y="468"/>
                </a:cubicBezTo>
                <a:cubicBezTo>
                  <a:pt x="333" y="488"/>
                  <a:pt x="333" y="488"/>
                  <a:pt x="333" y="488"/>
                </a:cubicBezTo>
                <a:cubicBezTo>
                  <a:pt x="326" y="508"/>
                  <a:pt x="326" y="508"/>
                  <a:pt x="326" y="508"/>
                </a:cubicBezTo>
                <a:cubicBezTo>
                  <a:pt x="324" y="514"/>
                  <a:pt x="322" y="521"/>
                  <a:pt x="320" y="528"/>
                </a:cubicBezTo>
                <a:cubicBezTo>
                  <a:pt x="314" y="548"/>
                  <a:pt x="314" y="548"/>
                  <a:pt x="314" y="548"/>
                </a:cubicBezTo>
                <a:cubicBezTo>
                  <a:pt x="311" y="558"/>
                  <a:pt x="311" y="558"/>
                  <a:pt x="311" y="558"/>
                </a:cubicBezTo>
                <a:cubicBezTo>
                  <a:pt x="308" y="569"/>
                  <a:pt x="308" y="569"/>
                  <a:pt x="308" y="569"/>
                </a:cubicBezTo>
                <a:cubicBezTo>
                  <a:pt x="305" y="579"/>
                  <a:pt x="302" y="590"/>
                  <a:pt x="300" y="600"/>
                </a:cubicBezTo>
                <a:cubicBezTo>
                  <a:pt x="303" y="602"/>
                  <a:pt x="306" y="604"/>
                  <a:pt x="308" y="606"/>
                </a:cubicBezTo>
                <a:cubicBezTo>
                  <a:pt x="310" y="605"/>
                  <a:pt x="312" y="604"/>
                  <a:pt x="313" y="603"/>
                </a:cubicBezTo>
                <a:cubicBezTo>
                  <a:pt x="322" y="598"/>
                  <a:pt x="330" y="592"/>
                  <a:pt x="339" y="587"/>
                </a:cubicBezTo>
                <a:cubicBezTo>
                  <a:pt x="356" y="576"/>
                  <a:pt x="375" y="566"/>
                  <a:pt x="394" y="556"/>
                </a:cubicBezTo>
                <a:cubicBezTo>
                  <a:pt x="399" y="554"/>
                  <a:pt x="404" y="551"/>
                  <a:pt x="409" y="549"/>
                </a:cubicBezTo>
                <a:cubicBezTo>
                  <a:pt x="414" y="547"/>
                  <a:pt x="419" y="544"/>
                  <a:pt x="424" y="542"/>
                </a:cubicBezTo>
                <a:cubicBezTo>
                  <a:pt x="434" y="538"/>
                  <a:pt x="443" y="533"/>
                  <a:pt x="454" y="529"/>
                </a:cubicBezTo>
                <a:cubicBezTo>
                  <a:pt x="464" y="525"/>
                  <a:pt x="474" y="521"/>
                  <a:pt x="484" y="517"/>
                </a:cubicBezTo>
                <a:cubicBezTo>
                  <a:pt x="495" y="513"/>
                  <a:pt x="505" y="510"/>
                  <a:pt x="515" y="506"/>
                </a:cubicBezTo>
                <a:cubicBezTo>
                  <a:pt x="517" y="506"/>
                  <a:pt x="518" y="505"/>
                  <a:pt x="520" y="505"/>
                </a:cubicBezTo>
                <a:cubicBezTo>
                  <a:pt x="520" y="504"/>
                  <a:pt x="520" y="504"/>
                  <a:pt x="520" y="504"/>
                </a:cubicBezTo>
                <a:cubicBezTo>
                  <a:pt x="520" y="497"/>
                  <a:pt x="522" y="491"/>
                  <a:pt x="525" y="485"/>
                </a:cubicBezTo>
                <a:cubicBezTo>
                  <a:pt x="525" y="484"/>
                  <a:pt x="524" y="484"/>
                  <a:pt x="523" y="483"/>
                </a:cubicBezTo>
                <a:close/>
                <a:moveTo>
                  <a:pt x="20" y="456"/>
                </a:moveTo>
                <a:cubicBezTo>
                  <a:pt x="26" y="461"/>
                  <a:pt x="31" y="465"/>
                  <a:pt x="37" y="470"/>
                </a:cubicBezTo>
                <a:cubicBezTo>
                  <a:pt x="49" y="479"/>
                  <a:pt x="61" y="488"/>
                  <a:pt x="73" y="497"/>
                </a:cubicBezTo>
                <a:cubicBezTo>
                  <a:pt x="91" y="509"/>
                  <a:pt x="91" y="509"/>
                  <a:pt x="91" y="509"/>
                </a:cubicBezTo>
                <a:cubicBezTo>
                  <a:pt x="97" y="514"/>
                  <a:pt x="103" y="518"/>
                  <a:pt x="110" y="522"/>
                </a:cubicBezTo>
                <a:cubicBezTo>
                  <a:pt x="128" y="534"/>
                  <a:pt x="128" y="534"/>
                  <a:pt x="128" y="534"/>
                </a:cubicBezTo>
                <a:cubicBezTo>
                  <a:pt x="134" y="538"/>
                  <a:pt x="141" y="542"/>
                  <a:pt x="147" y="546"/>
                </a:cubicBezTo>
                <a:cubicBezTo>
                  <a:pt x="153" y="550"/>
                  <a:pt x="160" y="554"/>
                  <a:pt x="166" y="558"/>
                </a:cubicBezTo>
                <a:cubicBezTo>
                  <a:pt x="175" y="563"/>
                  <a:pt x="175" y="563"/>
                  <a:pt x="175" y="563"/>
                </a:cubicBezTo>
                <a:cubicBezTo>
                  <a:pt x="185" y="569"/>
                  <a:pt x="185" y="569"/>
                  <a:pt x="185" y="569"/>
                </a:cubicBezTo>
                <a:cubicBezTo>
                  <a:pt x="204" y="580"/>
                  <a:pt x="204" y="580"/>
                  <a:pt x="204" y="580"/>
                </a:cubicBezTo>
                <a:cubicBezTo>
                  <a:pt x="208" y="581"/>
                  <a:pt x="211" y="583"/>
                  <a:pt x="214" y="585"/>
                </a:cubicBezTo>
                <a:cubicBezTo>
                  <a:pt x="224" y="590"/>
                  <a:pt x="224" y="590"/>
                  <a:pt x="224" y="590"/>
                </a:cubicBezTo>
                <a:cubicBezTo>
                  <a:pt x="236" y="596"/>
                  <a:pt x="248" y="602"/>
                  <a:pt x="260" y="608"/>
                </a:cubicBezTo>
                <a:cubicBezTo>
                  <a:pt x="266" y="602"/>
                  <a:pt x="274" y="597"/>
                  <a:pt x="283" y="597"/>
                </a:cubicBezTo>
                <a:cubicBezTo>
                  <a:pt x="285" y="586"/>
                  <a:pt x="288" y="575"/>
                  <a:pt x="290" y="564"/>
                </a:cubicBezTo>
                <a:cubicBezTo>
                  <a:pt x="293" y="550"/>
                  <a:pt x="297" y="536"/>
                  <a:pt x="300" y="522"/>
                </a:cubicBezTo>
                <a:cubicBezTo>
                  <a:pt x="302" y="515"/>
                  <a:pt x="304" y="508"/>
                  <a:pt x="306" y="501"/>
                </a:cubicBezTo>
                <a:cubicBezTo>
                  <a:pt x="313" y="481"/>
                  <a:pt x="313" y="481"/>
                  <a:pt x="313" y="481"/>
                </a:cubicBezTo>
                <a:cubicBezTo>
                  <a:pt x="317" y="467"/>
                  <a:pt x="322" y="453"/>
                  <a:pt x="327" y="440"/>
                </a:cubicBezTo>
                <a:cubicBezTo>
                  <a:pt x="335" y="420"/>
                  <a:pt x="335" y="420"/>
                  <a:pt x="335" y="420"/>
                </a:cubicBezTo>
                <a:cubicBezTo>
                  <a:pt x="338" y="413"/>
                  <a:pt x="341" y="406"/>
                  <a:pt x="344" y="400"/>
                </a:cubicBezTo>
                <a:cubicBezTo>
                  <a:pt x="349" y="389"/>
                  <a:pt x="353" y="378"/>
                  <a:pt x="358" y="368"/>
                </a:cubicBezTo>
                <a:cubicBezTo>
                  <a:pt x="352" y="362"/>
                  <a:pt x="349" y="353"/>
                  <a:pt x="349" y="344"/>
                </a:cubicBezTo>
                <a:cubicBezTo>
                  <a:pt x="349" y="340"/>
                  <a:pt x="349" y="337"/>
                  <a:pt x="350" y="334"/>
                </a:cubicBezTo>
                <a:cubicBezTo>
                  <a:pt x="347" y="331"/>
                  <a:pt x="343" y="328"/>
                  <a:pt x="339" y="326"/>
                </a:cubicBezTo>
                <a:cubicBezTo>
                  <a:pt x="334" y="323"/>
                  <a:pt x="329" y="319"/>
                  <a:pt x="324" y="316"/>
                </a:cubicBezTo>
                <a:cubicBezTo>
                  <a:pt x="313" y="309"/>
                  <a:pt x="303" y="303"/>
                  <a:pt x="293" y="297"/>
                </a:cubicBezTo>
                <a:cubicBezTo>
                  <a:pt x="283" y="291"/>
                  <a:pt x="273" y="285"/>
                  <a:pt x="263" y="279"/>
                </a:cubicBezTo>
                <a:cubicBezTo>
                  <a:pt x="261" y="278"/>
                  <a:pt x="259" y="277"/>
                  <a:pt x="257" y="276"/>
                </a:cubicBezTo>
                <a:cubicBezTo>
                  <a:pt x="251" y="283"/>
                  <a:pt x="242" y="287"/>
                  <a:pt x="232" y="287"/>
                </a:cubicBezTo>
                <a:cubicBezTo>
                  <a:pt x="225" y="287"/>
                  <a:pt x="219" y="286"/>
                  <a:pt x="214" y="283"/>
                </a:cubicBezTo>
                <a:cubicBezTo>
                  <a:pt x="199" y="294"/>
                  <a:pt x="185" y="306"/>
                  <a:pt x="170" y="316"/>
                </a:cubicBezTo>
                <a:cubicBezTo>
                  <a:pt x="156" y="326"/>
                  <a:pt x="141" y="335"/>
                  <a:pt x="127" y="344"/>
                </a:cubicBezTo>
                <a:cubicBezTo>
                  <a:pt x="113" y="352"/>
                  <a:pt x="100" y="360"/>
                  <a:pt x="87" y="366"/>
                </a:cubicBezTo>
                <a:cubicBezTo>
                  <a:pt x="80" y="370"/>
                  <a:pt x="74" y="373"/>
                  <a:pt x="69" y="376"/>
                </a:cubicBezTo>
                <a:cubicBezTo>
                  <a:pt x="63" y="379"/>
                  <a:pt x="57" y="381"/>
                  <a:pt x="52" y="383"/>
                </a:cubicBezTo>
                <a:cubicBezTo>
                  <a:pt x="41" y="388"/>
                  <a:pt x="32" y="392"/>
                  <a:pt x="24" y="395"/>
                </a:cubicBezTo>
                <a:cubicBezTo>
                  <a:pt x="9" y="401"/>
                  <a:pt x="0" y="404"/>
                  <a:pt x="0" y="404"/>
                </a:cubicBezTo>
                <a:cubicBezTo>
                  <a:pt x="0" y="417"/>
                  <a:pt x="1" y="430"/>
                  <a:pt x="2" y="442"/>
                </a:cubicBezTo>
                <a:cubicBezTo>
                  <a:pt x="8" y="447"/>
                  <a:pt x="14" y="451"/>
                  <a:pt x="20" y="456"/>
                </a:cubicBezTo>
                <a:close/>
                <a:moveTo>
                  <a:pt x="539" y="473"/>
                </a:moveTo>
                <a:cubicBezTo>
                  <a:pt x="544" y="470"/>
                  <a:pt x="549" y="469"/>
                  <a:pt x="554" y="469"/>
                </a:cubicBezTo>
                <a:cubicBezTo>
                  <a:pt x="567" y="469"/>
                  <a:pt x="579" y="476"/>
                  <a:pt x="585" y="487"/>
                </a:cubicBezTo>
                <a:cubicBezTo>
                  <a:pt x="592" y="485"/>
                  <a:pt x="599" y="484"/>
                  <a:pt x="605" y="482"/>
                </a:cubicBezTo>
                <a:cubicBezTo>
                  <a:pt x="615" y="480"/>
                  <a:pt x="625" y="478"/>
                  <a:pt x="634" y="477"/>
                </a:cubicBezTo>
                <a:cubicBezTo>
                  <a:pt x="643" y="475"/>
                  <a:pt x="652" y="474"/>
                  <a:pt x="661" y="472"/>
                </a:cubicBezTo>
                <a:cubicBezTo>
                  <a:pt x="669" y="471"/>
                  <a:pt x="678" y="470"/>
                  <a:pt x="686" y="469"/>
                </a:cubicBezTo>
                <a:cubicBezTo>
                  <a:pt x="694" y="468"/>
                  <a:pt x="702" y="467"/>
                  <a:pt x="710" y="467"/>
                </a:cubicBezTo>
                <a:cubicBezTo>
                  <a:pt x="717" y="466"/>
                  <a:pt x="724" y="465"/>
                  <a:pt x="731" y="465"/>
                </a:cubicBezTo>
                <a:cubicBezTo>
                  <a:pt x="736" y="465"/>
                  <a:pt x="742" y="465"/>
                  <a:pt x="747" y="465"/>
                </a:cubicBezTo>
                <a:cubicBezTo>
                  <a:pt x="747" y="458"/>
                  <a:pt x="749" y="451"/>
                  <a:pt x="752" y="446"/>
                </a:cubicBezTo>
                <a:cubicBezTo>
                  <a:pt x="751" y="445"/>
                  <a:pt x="750" y="444"/>
                  <a:pt x="749" y="443"/>
                </a:cubicBezTo>
                <a:cubicBezTo>
                  <a:pt x="738" y="435"/>
                  <a:pt x="738" y="435"/>
                  <a:pt x="738" y="435"/>
                </a:cubicBezTo>
                <a:cubicBezTo>
                  <a:pt x="728" y="427"/>
                  <a:pt x="728" y="427"/>
                  <a:pt x="728" y="427"/>
                </a:cubicBezTo>
                <a:cubicBezTo>
                  <a:pt x="707" y="410"/>
                  <a:pt x="707" y="410"/>
                  <a:pt x="707" y="410"/>
                </a:cubicBezTo>
                <a:cubicBezTo>
                  <a:pt x="704" y="407"/>
                  <a:pt x="700" y="404"/>
                  <a:pt x="697" y="401"/>
                </a:cubicBezTo>
                <a:cubicBezTo>
                  <a:pt x="687" y="392"/>
                  <a:pt x="687" y="392"/>
                  <a:pt x="687" y="392"/>
                </a:cubicBezTo>
                <a:cubicBezTo>
                  <a:pt x="667" y="373"/>
                  <a:pt x="667" y="373"/>
                  <a:pt x="667" y="373"/>
                </a:cubicBezTo>
                <a:cubicBezTo>
                  <a:pt x="661" y="367"/>
                  <a:pt x="655" y="361"/>
                  <a:pt x="649" y="354"/>
                </a:cubicBezTo>
                <a:cubicBezTo>
                  <a:pt x="630" y="334"/>
                  <a:pt x="630" y="334"/>
                  <a:pt x="630" y="334"/>
                </a:cubicBezTo>
                <a:cubicBezTo>
                  <a:pt x="626" y="329"/>
                  <a:pt x="626" y="329"/>
                  <a:pt x="626" y="329"/>
                </a:cubicBezTo>
                <a:cubicBezTo>
                  <a:pt x="621" y="324"/>
                  <a:pt x="621" y="324"/>
                  <a:pt x="621" y="324"/>
                </a:cubicBezTo>
                <a:cubicBezTo>
                  <a:pt x="613" y="314"/>
                  <a:pt x="613" y="314"/>
                  <a:pt x="613" y="314"/>
                </a:cubicBezTo>
                <a:cubicBezTo>
                  <a:pt x="596" y="293"/>
                  <a:pt x="596" y="293"/>
                  <a:pt x="596" y="293"/>
                </a:cubicBezTo>
                <a:cubicBezTo>
                  <a:pt x="593" y="289"/>
                  <a:pt x="590" y="286"/>
                  <a:pt x="587" y="282"/>
                </a:cubicBezTo>
                <a:cubicBezTo>
                  <a:pt x="579" y="271"/>
                  <a:pt x="579" y="271"/>
                  <a:pt x="579" y="271"/>
                </a:cubicBezTo>
                <a:cubicBezTo>
                  <a:pt x="574" y="264"/>
                  <a:pt x="569" y="257"/>
                  <a:pt x="563" y="249"/>
                </a:cubicBezTo>
                <a:cubicBezTo>
                  <a:pt x="558" y="242"/>
                  <a:pt x="554" y="234"/>
                  <a:pt x="549" y="227"/>
                </a:cubicBezTo>
                <a:cubicBezTo>
                  <a:pt x="534" y="204"/>
                  <a:pt x="534" y="204"/>
                  <a:pt x="534" y="204"/>
                </a:cubicBezTo>
                <a:cubicBezTo>
                  <a:pt x="531" y="198"/>
                  <a:pt x="528" y="192"/>
                  <a:pt x="525" y="186"/>
                </a:cubicBezTo>
                <a:cubicBezTo>
                  <a:pt x="522" y="187"/>
                  <a:pt x="519" y="187"/>
                  <a:pt x="516" y="187"/>
                </a:cubicBezTo>
                <a:cubicBezTo>
                  <a:pt x="510" y="187"/>
                  <a:pt x="505" y="186"/>
                  <a:pt x="501" y="184"/>
                </a:cubicBezTo>
                <a:cubicBezTo>
                  <a:pt x="499" y="186"/>
                  <a:pt x="497" y="188"/>
                  <a:pt x="495" y="191"/>
                </a:cubicBezTo>
                <a:cubicBezTo>
                  <a:pt x="486" y="202"/>
                  <a:pt x="478" y="213"/>
                  <a:pt x="470" y="225"/>
                </a:cubicBezTo>
                <a:cubicBezTo>
                  <a:pt x="466" y="231"/>
                  <a:pt x="462" y="237"/>
                  <a:pt x="458" y="242"/>
                </a:cubicBezTo>
                <a:cubicBezTo>
                  <a:pt x="456" y="245"/>
                  <a:pt x="453" y="248"/>
                  <a:pt x="452" y="251"/>
                </a:cubicBezTo>
                <a:cubicBezTo>
                  <a:pt x="446" y="260"/>
                  <a:pt x="446" y="260"/>
                  <a:pt x="446" y="260"/>
                </a:cubicBezTo>
                <a:cubicBezTo>
                  <a:pt x="423" y="296"/>
                  <a:pt x="423" y="296"/>
                  <a:pt x="423" y="296"/>
                </a:cubicBezTo>
                <a:cubicBezTo>
                  <a:pt x="419" y="304"/>
                  <a:pt x="414" y="313"/>
                  <a:pt x="409" y="321"/>
                </a:cubicBezTo>
                <a:cubicBezTo>
                  <a:pt x="415" y="327"/>
                  <a:pt x="418" y="335"/>
                  <a:pt x="418" y="344"/>
                </a:cubicBezTo>
                <a:cubicBezTo>
                  <a:pt x="418" y="348"/>
                  <a:pt x="417" y="352"/>
                  <a:pt x="416" y="356"/>
                </a:cubicBezTo>
                <a:cubicBezTo>
                  <a:pt x="420" y="359"/>
                  <a:pt x="424" y="362"/>
                  <a:pt x="428" y="365"/>
                </a:cubicBezTo>
                <a:cubicBezTo>
                  <a:pt x="436" y="371"/>
                  <a:pt x="436" y="371"/>
                  <a:pt x="436" y="371"/>
                </a:cubicBezTo>
                <a:cubicBezTo>
                  <a:pt x="438" y="373"/>
                  <a:pt x="440" y="375"/>
                  <a:pt x="443" y="377"/>
                </a:cubicBezTo>
                <a:cubicBezTo>
                  <a:pt x="448" y="382"/>
                  <a:pt x="453" y="386"/>
                  <a:pt x="457" y="390"/>
                </a:cubicBezTo>
                <a:cubicBezTo>
                  <a:pt x="462" y="395"/>
                  <a:pt x="467" y="399"/>
                  <a:pt x="472" y="403"/>
                </a:cubicBezTo>
                <a:cubicBezTo>
                  <a:pt x="477" y="407"/>
                  <a:pt x="482" y="412"/>
                  <a:pt x="486" y="416"/>
                </a:cubicBezTo>
                <a:cubicBezTo>
                  <a:pt x="495" y="425"/>
                  <a:pt x="504" y="434"/>
                  <a:pt x="512" y="443"/>
                </a:cubicBezTo>
                <a:cubicBezTo>
                  <a:pt x="514" y="445"/>
                  <a:pt x="517" y="448"/>
                  <a:pt x="519" y="450"/>
                </a:cubicBezTo>
                <a:cubicBezTo>
                  <a:pt x="521" y="452"/>
                  <a:pt x="523" y="454"/>
                  <a:pt x="525" y="457"/>
                </a:cubicBezTo>
                <a:cubicBezTo>
                  <a:pt x="529" y="461"/>
                  <a:pt x="533" y="466"/>
                  <a:pt x="537" y="470"/>
                </a:cubicBezTo>
                <a:cubicBezTo>
                  <a:pt x="538" y="471"/>
                  <a:pt x="538" y="472"/>
                  <a:pt x="539" y="473"/>
                </a:cubicBezTo>
                <a:close/>
                <a:moveTo>
                  <a:pt x="757" y="440"/>
                </a:moveTo>
                <a:cubicBezTo>
                  <a:pt x="763" y="434"/>
                  <a:pt x="772" y="430"/>
                  <a:pt x="781" y="430"/>
                </a:cubicBezTo>
                <a:cubicBezTo>
                  <a:pt x="788" y="430"/>
                  <a:pt x="793" y="432"/>
                  <a:pt x="798" y="435"/>
                </a:cubicBezTo>
                <a:cubicBezTo>
                  <a:pt x="800" y="423"/>
                  <a:pt x="800" y="412"/>
                  <a:pt x="800" y="400"/>
                </a:cubicBezTo>
                <a:cubicBezTo>
                  <a:pt x="800" y="256"/>
                  <a:pt x="724" y="130"/>
                  <a:pt x="610" y="60"/>
                </a:cubicBezTo>
                <a:cubicBezTo>
                  <a:pt x="603" y="68"/>
                  <a:pt x="595" y="75"/>
                  <a:pt x="587" y="83"/>
                </a:cubicBezTo>
                <a:cubicBezTo>
                  <a:pt x="579" y="91"/>
                  <a:pt x="572" y="99"/>
                  <a:pt x="564" y="107"/>
                </a:cubicBezTo>
                <a:cubicBezTo>
                  <a:pt x="543" y="131"/>
                  <a:pt x="543" y="131"/>
                  <a:pt x="543" y="131"/>
                </a:cubicBezTo>
                <a:cubicBezTo>
                  <a:pt x="548" y="137"/>
                  <a:pt x="551" y="144"/>
                  <a:pt x="551" y="153"/>
                </a:cubicBezTo>
                <a:cubicBezTo>
                  <a:pt x="551" y="162"/>
                  <a:pt x="547" y="171"/>
                  <a:pt x="541" y="177"/>
                </a:cubicBezTo>
                <a:cubicBezTo>
                  <a:pt x="551" y="194"/>
                  <a:pt x="551" y="194"/>
                  <a:pt x="551" y="194"/>
                </a:cubicBezTo>
                <a:cubicBezTo>
                  <a:pt x="566" y="216"/>
                  <a:pt x="566" y="216"/>
                  <a:pt x="566" y="216"/>
                </a:cubicBezTo>
                <a:cubicBezTo>
                  <a:pt x="570" y="223"/>
                  <a:pt x="575" y="231"/>
                  <a:pt x="580" y="238"/>
                </a:cubicBezTo>
                <a:cubicBezTo>
                  <a:pt x="585" y="245"/>
                  <a:pt x="590" y="252"/>
                  <a:pt x="596" y="259"/>
                </a:cubicBezTo>
                <a:cubicBezTo>
                  <a:pt x="603" y="270"/>
                  <a:pt x="603" y="270"/>
                  <a:pt x="603" y="270"/>
                </a:cubicBezTo>
                <a:cubicBezTo>
                  <a:pt x="606" y="274"/>
                  <a:pt x="608" y="277"/>
                  <a:pt x="611" y="281"/>
                </a:cubicBezTo>
                <a:cubicBezTo>
                  <a:pt x="628" y="302"/>
                  <a:pt x="628" y="302"/>
                  <a:pt x="628" y="302"/>
                </a:cubicBezTo>
                <a:cubicBezTo>
                  <a:pt x="636" y="312"/>
                  <a:pt x="636" y="312"/>
                  <a:pt x="636" y="312"/>
                </a:cubicBezTo>
                <a:cubicBezTo>
                  <a:pt x="640" y="317"/>
                  <a:pt x="640" y="317"/>
                  <a:pt x="640" y="317"/>
                </a:cubicBezTo>
                <a:cubicBezTo>
                  <a:pt x="644" y="322"/>
                  <a:pt x="644" y="322"/>
                  <a:pt x="644" y="322"/>
                </a:cubicBezTo>
                <a:cubicBezTo>
                  <a:pt x="661" y="342"/>
                  <a:pt x="661" y="342"/>
                  <a:pt x="661" y="342"/>
                </a:cubicBezTo>
                <a:cubicBezTo>
                  <a:pt x="667" y="349"/>
                  <a:pt x="673" y="356"/>
                  <a:pt x="679" y="362"/>
                </a:cubicBezTo>
                <a:cubicBezTo>
                  <a:pt x="697" y="381"/>
                  <a:pt x="697" y="381"/>
                  <a:pt x="697" y="381"/>
                </a:cubicBezTo>
                <a:cubicBezTo>
                  <a:pt x="706" y="391"/>
                  <a:pt x="706" y="391"/>
                  <a:pt x="706" y="391"/>
                </a:cubicBezTo>
                <a:cubicBezTo>
                  <a:pt x="709" y="394"/>
                  <a:pt x="712" y="397"/>
                  <a:pt x="716" y="401"/>
                </a:cubicBezTo>
                <a:cubicBezTo>
                  <a:pt x="735" y="419"/>
                  <a:pt x="735" y="419"/>
                  <a:pt x="735" y="419"/>
                </a:cubicBezTo>
                <a:cubicBezTo>
                  <a:pt x="744" y="429"/>
                  <a:pt x="744" y="429"/>
                  <a:pt x="744" y="429"/>
                </a:cubicBezTo>
                <a:cubicBezTo>
                  <a:pt x="754" y="438"/>
                  <a:pt x="754" y="438"/>
                  <a:pt x="754" y="438"/>
                </a:cubicBezTo>
                <a:cubicBezTo>
                  <a:pt x="755" y="439"/>
                  <a:pt x="756" y="439"/>
                  <a:pt x="757" y="440"/>
                </a:cubicBezTo>
                <a:close/>
                <a:moveTo>
                  <a:pt x="167" y="725"/>
                </a:moveTo>
                <a:cubicBezTo>
                  <a:pt x="199" y="748"/>
                  <a:pt x="234" y="766"/>
                  <a:pt x="271" y="779"/>
                </a:cubicBezTo>
                <a:cubicBezTo>
                  <a:pt x="270" y="764"/>
                  <a:pt x="270" y="750"/>
                  <a:pt x="270" y="736"/>
                </a:cubicBezTo>
                <a:cubicBezTo>
                  <a:pt x="271" y="714"/>
                  <a:pt x="271" y="714"/>
                  <a:pt x="271" y="714"/>
                </a:cubicBezTo>
                <a:cubicBezTo>
                  <a:pt x="271" y="703"/>
                  <a:pt x="271" y="703"/>
                  <a:pt x="271" y="703"/>
                </a:cubicBezTo>
                <a:cubicBezTo>
                  <a:pt x="272" y="693"/>
                  <a:pt x="272" y="693"/>
                  <a:pt x="272" y="693"/>
                </a:cubicBezTo>
                <a:cubicBezTo>
                  <a:pt x="273" y="671"/>
                  <a:pt x="273" y="671"/>
                  <a:pt x="273" y="671"/>
                </a:cubicBezTo>
                <a:cubicBezTo>
                  <a:pt x="273" y="669"/>
                  <a:pt x="274" y="667"/>
                  <a:pt x="274" y="665"/>
                </a:cubicBezTo>
                <a:cubicBezTo>
                  <a:pt x="269" y="663"/>
                  <a:pt x="265" y="660"/>
                  <a:pt x="261" y="657"/>
                </a:cubicBezTo>
                <a:cubicBezTo>
                  <a:pt x="259" y="658"/>
                  <a:pt x="257" y="660"/>
                  <a:pt x="254" y="661"/>
                </a:cubicBezTo>
                <a:cubicBezTo>
                  <a:pt x="248" y="666"/>
                  <a:pt x="242" y="670"/>
                  <a:pt x="236" y="675"/>
                </a:cubicBezTo>
                <a:cubicBezTo>
                  <a:pt x="232" y="677"/>
                  <a:pt x="230" y="679"/>
                  <a:pt x="227" y="681"/>
                </a:cubicBezTo>
                <a:cubicBezTo>
                  <a:pt x="224" y="683"/>
                  <a:pt x="221" y="685"/>
                  <a:pt x="219" y="687"/>
                </a:cubicBezTo>
                <a:cubicBezTo>
                  <a:pt x="213" y="691"/>
                  <a:pt x="208" y="694"/>
                  <a:pt x="204" y="698"/>
                </a:cubicBezTo>
                <a:cubicBezTo>
                  <a:pt x="201" y="699"/>
                  <a:pt x="199" y="701"/>
                  <a:pt x="197" y="703"/>
                </a:cubicBezTo>
                <a:cubicBezTo>
                  <a:pt x="195" y="704"/>
                  <a:pt x="193" y="706"/>
                  <a:pt x="191" y="707"/>
                </a:cubicBezTo>
                <a:cubicBezTo>
                  <a:pt x="177" y="718"/>
                  <a:pt x="168" y="725"/>
                  <a:pt x="168" y="725"/>
                </a:cubicBezTo>
                <a:cubicBezTo>
                  <a:pt x="168" y="724"/>
                  <a:pt x="176" y="717"/>
                  <a:pt x="188" y="704"/>
                </a:cubicBezTo>
                <a:cubicBezTo>
                  <a:pt x="195" y="697"/>
                  <a:pt x="203" y="689"/>
                  <a:pt x="213" y="680"/>
                </a:cubicBezTo>
                <a:cubicBezTo>
                  <a:pt x="223" y="671"/>
                  <a:pt x="235" y="662"/>
                  <a:pt x="247" y="651"/>
                </a:cubicBezTo>
                <a:cubicBezTo>
                  <a:pt x="249" y="649"/>
                  <a:pt x="251" y="648"/>
                  <a:pt x="253" y="646"/>
                </a:cubicBezTo>
                <a:cubicBezTo>
                  <a:pt x="251" y="642"/>
                  <a:pt x="250" y="637"/>
                  <a:pt x="250" y="632"/>
                </a:cubicBezTo>
                <a:cubicBezTo>
                  <a:pt x="250" y="630"/>
                  <a:pt x="250" y="629"/>
                  <a:pt x="251" y="627"/>
                </a:cubicBezTo>
                <a:cubicBezTo>
                  <a:pt x="238" y="622"/>
                  <a:pt x="226" y="615"/>
                  <a:pt x="214" y="609"/>
                </a:cubicBezTo>
                <a:cubicBezTo>
                  <a:pt x="204" y="603"/>
                  <a:pt x="204" y="603"/>
                  <a:pt x="204" y="603"/>
                </a:cubicBezTo>
                <a:cubicBezTo>
                  <a:pt x="201" y="601"/>
                  <a:pt x="198" y="599"/>
                  <a:pt x="194" y="597"/>
                </a:cubicBezTo>
                <a:cubicBezTo>
                  <a:pt x="175" y="586"/>
                  <a:pt x="175" y="586"/>
                  <a:pt x="175" y="586"/>
                </a:cubicBezTo>
                <a:cubicBezTo>
                  <a:pt x="165" y="580"/>
                  <a:pt x="165" y="580"/>
                  <a:pt x="165" y="580"/>
                </a:cubicBezTo>
                <a:cubicBezTo>
                  <a:pt x="156" y="574"/>
                  <a:pt x="156" y="574"/>
                  <a:pt x="156" y="574"/>
                </a:cubicBezTo>
                <a:cubicBezTo>
                  <a:pt x="150" y="569"/>
                  <a:pt x="143" y="565"/>
                  <a:pt x="137" y="561"/>
                </a:cubicBezTo>
                <a:cubicBezTo>
                  <a:pt x="131" y="557"/>
                  <a:pt x="125" y="552"/>
                  <a:pt x="119" y="548"/>
                </a:cubicBezTo>
                <a:cubicBezTo>
                  <a:pt x="101" y="534"/>
                  <a:pt x="101" y="534"/>
                  <a:pt x="101" y="534"/>
                </a:cubicBezTo>
                <a:cubicBezTo>
                  <a:pt x="95" y="530"/>
                  <a:pt x="89" y="525"/>
                  <a:pt x="83" y="520"/>
                </a:cubicBezTo>
                <a:cubicBezTo>
                  <a:pt x="66" y="505"/>
                  <a:pt x="66" y="505"/>
                  <a:pt x="66" y="505"/>
                </a:cubicBezTo>
                <a:cubicBezTo>
                  <a:pt x="60" y="501"/>
                  <a:pt x="55" y="495"/>
                  <a:pt x="49" y="490"/>
                </a:cubicBezTo>
                <a:cubicBezTo>
                  <a:pt x="44" y="485"/>
                  <a:pt x="38" y="480"/>
                  <a:pt x="33" y="475"/>
                </a:cubicBezTo>
                <a:cubicBezTo>
                  <a:pt x="23" y="464"/>
                  <a:pt x="12" y="453"/>
                  <a:pt x="2" y="442"/>
                </a:cubicBezTo>
                <a:cubicBezTo>
                  <a:pt x="14" y="559"/>
                  <a:pt x="77" y="661"/>
                  <a:pt x="167" y="725"/>
                </a:cubicBezTo>
                <a:close/>
                <a:moveTo>
                  <a:pt x="60" y="189"/>
                </a:moveTo>
                <a:cubicBezTo>
                  <a:pt x="22" y="250"/>
                  <a:pt x="0" y="322"/>
                  <a:pt x="0" y="400"/>
                </a:cubicBezTo>
                <a:cubicBezTo>
                  <a:pt x="0" y="402"/>
                  <a:pt x="0" y="403"/>
                  <a:pt x="0" y="404"/>
                </a:cubicBezTo>
                <a:cubicBezTo>
                  <a:pt x="0" y="404"/>
                  <a:pt x="8" y="399"/>
                  <a:pt x="22" y="391"/>
                </a:cubicBezTo>
                <a:cubicBezTo>
                  <a:pt x="29" y="387"/>
                  <a:pt x="38" y="381"/>
                  <a:pt x="47" y="375"/>
                </a:cubicBezTo>
                <a:cubicBezTo>
                  <a:pt x="57" y="369"/>
                  <a:pt x="68" y="362"/>
                  <a:pt x="80" y="354"/>
                </a:cubicBezTo>
                <a:cubicBezTo>
                  <a:pt x="83" y="352"/>
                  <a:pt x="86" y="350"/>
                  <a:pt x="89" y="348"/>
                </a:cubicBezTo>
                <a:cubicBezTo>
                  <a:pt x="92" y="346"/>
                  <a:pt x="95" y="344"/>
                  <a:pt x="98" y="342"/>
                </a:cubicBezTo>
                <a:cubicBezTo>
                  <a:pt x="104" y="338"/>
                  <a:pt x="110" y="333"/>
                  <a:pt x="117" y="329"/>
                </a:cubicBezTo>
                <a:cubicBezTo>
                  <a:pt x="124" y="324"/>
                  <a:pt x="130" y="319"/>
                  <a:pt x="137" y="314"/>
                </a:cubicBezTo>
                <a:cubicBezTo>
                  <a:pt x="144" y="309"/>
                  <a:pt x="151" y="304"/>
                  <a:pt x="157" y="299"/>
                </a:cubicBezTo>
                <a:cubicBezTo>
                  <a:pt x="164" y="293"/>
                  <a:pt x="172" y="288"/>
                  <a:pt x="178" y="282"/>
                </a:cubicBezTo>
                <a:cubicBezTo>
                  <a:pt x="185" y="276"/>
                  <a:pt x="192" y="271"/>
                  <a:pt x="199" y="265"/>
                </a:cubicBezTo>
                <a:cubicBezTo>
                  <a:pt x="198" y="261"/>
                  <a:pt x="197" y="257"/>
                  <a:pt x="197" y="253"/>
                </a:cubicBezTo>
                <a:cubicBezTo>
                  <a:pt x="197" y="250"/>
                  <a:pt x="197" y="248"/>
                  <a:pt x="198" y="245"/>
                </a:cubicBezTo>
                <a:cubicBezTo>
                  <a:pt x="191" y="242"/>
                  <a:pt x="185" y="239"/>
                  <a:pt x="178" y="236"/>
                </a:cubicBezTo>
                <a:cubicBezTo>
                  <a:pt x="161" y="229"/>
                  <a:pt x="145" y="221"/>
                  <a:pt x="131" y="216"/>
                </a:cubicBezTo>
                <a:cubicBezTo>
                  <a:pt x="124" y="213"/>
                  <a:pt x="117" y="210"/>
                  <a:pt x="111" y="207"/>
                </a:cubicBezTo>
                <a:cubicBezTo>
                  <a:pt x="104" y="205"/>
                  <a:pt x="99" y="203"/>
                  <a:pt x="93" y="201"/>
                </a:cubicBezTo>
                <a:cubicBezTo>
                  <a:pt x="74" y="194"/>
                  <a:pt x="62" y="189"/>
                  <a:pt x="60" y="189"/>
                </a:cubicBezTo>
                <a:cubicBezTo>
                  <a:pt x="62" y="189"/>
                  <a:pt x="74" y="192"/>
                  <a:pt x="95" y="197"/>
                </a:cubicBezTo>
                <a:cubicBezTo>
                  <a:pt x="106" y="199"/>
                  <a:pt x="119" y="203"/>
                  <a:pt x="134" y="207"/>
                </a:cubicBezTo>
                <a:cubicBezTo>
                  <a:pt x="141" y="209"/>
                  <a:pt x="149" y="212"/>
                  <a:pt x="157" y="215"/>
                </a:cubicBezTo>
                <a:cubicBezTo>
                  <a:pt x="166" y="218"/>
                  <a:pt x="174" y="221"/>
                  <a:pt x="184" y="224"/>
                </a:cubicBezTo>
                <a:cubicBezTo>
                  <a:pt x="190" y="226"/>
                  <a:pt x="197" y="229"/>
                  <a:pt x="204" y="232"/>
                </a:cubicBezTo>
                <a:cubicBezTo>
                  <a:pt x="210" y="223"/>
                  <a:pt x="220" y="218"/>
                  <a:pt x="232" y="218"/>
                </a:cubicBezTo>
                <a:cubicBezTo>
                  <a:pt x="237" y="218"/>
                  <a:pt x="243" y="219"/>
                  <a:pt x="248" y="222"/>
                </a:cubicBezTo>
                <a:cubicBezTo>
                  <a:pt x="251" y="219"/>
                  <a:pt x="251" y="219"/>
                  <a:pt x="251" y="219"/>
                </a:cubicBezTo>
                <a:cubicBezTo>
                  <a:pt x="255" y="216"/>
                  <a:pt x="258" y="212"/>
                  <a:pt x="261" y="209"/>
                </a:cubicBezTo>
                <a:cubicBezTo>
                  <a:pt x="268" y="202"/>
                  <a:pt x="275" y="196"/>
                  <a:pt x="281" y="190"/>
                </a:cubicBezTo>
                <a:cubicBezTo>
                  <a:pt x="288" y="183"/>
                  <a:pt x="294" y="176"/>
                  <a:pt x="300" y="170"/>
                </a:cubicBezTo>
                <a:cubicBezTo>
                  <a:pt x="303" y="167"/>
                  <a:pt x="306" y="164"/>
                  <a:pt x="309" y="160"/>
                </a:cubicBezTo>
                <a:cubicBezTo>
                  <a:pt x="312" y="157"/>
                  <a:pt x="315" y="154"/>
                  <a:pt x="318" y="150"/>
                </a:cubicBezTo>
                <a:cubicBezTo>
                  <a:pt x="324" y="144"/>
                  <a:pt x="330" y="138"/>
                  <a:pt x="336" y="131"/>
                </a:cubicBezTo>
                <a:cubicBezTo>
                  <a:pt x="341" y="125"/>
                  <a:pt x="346" y="119"/>
                  <a:pt x="351" y="112"/>
                </a:cubicBezTo>
                <a:cubicBezTo>
                  <a:pt x="354" y="109"/>
                  <a:pt x="357" y="106"/>
                  <a:pt x="359" y="103"/>
                </a:cubicBezTo>
                <a:cubicBezTo>
                  <a:pt x="360" y="102"/>
                  <a:pt x="362" y="100"/>
                  <a:pt x="363" y="99"/>
                </a:cubicBezTo>
                <a:cubicBezTo>
                  <a:pt x="364" y="97"/>
                  <a:pt x="365" y="96"/>
                  <a:pt x="366" y="94"/>
                </a:cubicBezTo>
                <a:cubicBezTo>
                  <a:pt x="371" y="89"/>
                  <a:pt x="376" y="83"/>
                  <a:pt x="380" y="77"/>
                </a:cubicBezTo>
                <a:cubicBezTo>
                  <a:pt x="389" y="66"/>
                  <a:pt x="396" y="56"/>
                  <a:pt x="403" y="47"/>
                </a:cubicBezTo>
                <a:cubicBezTo>
                  <a:pt x="407" y="42"/>
                  <a:pt x="410" y="38"/>
                  <a:pt x="413" y="34"/>
                </a:cubicBezTo>
                <a:cubicBezTo>
                  <a:pt x="416" y="30"/>
                  <a:pt x="418" y="26"/>
                  <a:pt x="421" y="23"/>
                </a:cubicBezTo>
                <a:cubicBezTo>
                  <a:pt x="425" y="16"/>
                  <a:pt x="429" y="11"/>
                  <a:pt x="432" y="7"/>
                </a:cubicBezTo>
                <a:cubicBezTo>
                  <a:pt x="435" y="4"/>
                  <a:pt x="436" y="2"/>
                  <a:pt x="436" y="2"/>
                </a:cubicBezTo>
                <a:cubicBezTo>
                  <a:pt x="424" y="1"/>
                  <a:pt x="412" y="0"/>
                  <a:pt x="400" y="0"/>
                </a:cubicBezTo>
                <a:cubicBezTo>
                  <a:pt x="257" y="0"/>
                  <a:pt x="131" y="75"/>
                  <a:pt x="60" y="189"/>
                </a:cubicBezTo>
                <a:close/>
                <a:moveTo>
                  <a:pt x="648" y="714"/>
                </a:moveTo>
                <a:cubicBezTo>
                  <a:pt x="633" y="714"/>
                  <a:pt x="618" y="714"/>
                  <a:pt x="603" y="714"/>
                </a:cubicBezTo>
                <a:cubicBezTo>
                  <a:pt x="596" y="714"/>
                  <a:pt x="588" y="713"/>
                  <a:pt x="581" y="713"/>
                </a:cubicBezTo>
                <a:cubicBezTo>
                  <a:pt x="558" y="712"/>
                  <a:pt x="558" y="712"/>
                  <a:pt x="558" y="712"/>
                </a:cubicBezTo>
                <a:cubicBezTo>
                  <a:pt x="551" y="712"/>
                  <a:pt x="543" y="710"/>
                  <a:pt x="536" y="710"/>
                </a:cubicBezTo>
                <a:cubicBezTo>
                  <a:pt x="513" y="707"/>
                  <a:pt x="513" y="707"/>
                  <a:pt x="513" y="707"/>
                </a:cubicBezTo>
                <a:cubicBezTo>
                  <a:pt x="506" y="706"/>
                  <a:pt x="499" y="705"/>
                  <a:pt x="491" y="704"/>
                </a:cubicBezTo>
                <a:cubicBezTo>
                  <a:pt x="469" y="700"/>
                  <a:pt x="469" y="700"/>
                  <a:pt x="469" y="700"/>
                </a:cubicBezTo>
                <a:cubicBezTo>
                  <a:pt x="458" y="698"/>
                  <a:pt x="458" y="698"/>
                  <a:pt x="458" y="698"/>
                </a:cubicBezTo>
                <a:cubicBezTo>
                  <a:pt x="447" y="695"/>
                  <a:pt x="447" y="695"/>
                  <a:pt x="447" y="695"/>
                </a:cubicBezTo>
                <a:cubicBezTo>
                  <a:pt x="439" y="694"/>
                  <a:pt x="432" y="692"/>
                  <a:pt x="425" y="690"/>
                </a:cubicBezTo>
                <a:cubicBezTo>
                  <a:pt x="414" y="688"/>
                  <a:pt x="414" y="688"/>
                  <a:pt x="414" y="688"/>
                </a:cubicBezTo>
                <a:cubicBezTo>
                  <a:pt x="410" y="687"/>
                  <a:pt x="406" y="686"/>
                  <a:pt x="403" y="685"/>
                </a:cubicBezTo>
                <a:cubicBezTo>
                  <a:pt x="381" y="678"/>
                  <a:pt x="381" y="678"/>
                  <a:pt x="381" y="678"/>
                </a:cubicBezTo>
                <a:cubicBezTo>
                  <a:pt x="366" y="675"/>
                  <a:pt x="352" y="669"/>
                  <a:pt x="338" y="664"/>
                </a:cubicBezTo>
                <a:cubicBezTo>
                  <a:pt x="329" y="661"/>
                  <a:pt x="320" y="658"/>
                  <a:pt x="311" y="654"/>
                </a:cubicBezTo>
                <a:cubicBezTo>
                  <a:pt x="305" y="661"/>
                  <a:pt x="296" y="666"/>
                  <a:pt x="286" y="666"/>
                </a:cubicBezTo>
                <a:cubicBezTo>
                  <a:pt x="284" y="675"/>
                  <a:pt x="283" y="685"/>
                  <a:pt x="281" y="694"/>
                </a:cubicBezTo>
                <a:cubicBezTo>
                  <a:pt x="280" y="704"/>
                  <a:pt x="280" y="704"/>
                  <a:pt x="280" y="704"/>
                </a:cubicBezTo>
                <a:cubicBezTo>
                  <a:pt x="278" y="715"/>
                  <a:pt x="278" y="715"/>
                  <a:pt x="278" y="715"/>
                </a:cubicBezTo>
                <a:cubicBezTo>
                  <a:pt x="275" y="736"/>
                  <a:pt x="275" y="736"/>
                  <a:pt x="275" y="736"/>
                </a:cubicBezTo>
                <a:cubicBezTo>
                  <a:pt x="274" y="750"/>
                  <a:pt x="273" y="764"/>
                  <a:pt x="271" y="779"/>
                </a:cubicBezTo>
                <a:cubicBezTo>
                  <a:pt x="311" y="793"/>
                  <a:pt x="355" y="800"/>
                  <a:pt x="400" y="800"/>
                </a:cubicBezTo>
                <a:cubicBezTo>
                  <a:pt x="494" y="800"/>
                  <a:pt x="580" y="768"/>
                  <a:pt x="648" y="714"/>
                </a:cubicBezTo>
                <a:close/>
                <a:moveTo>
                  <a:pt x="648" y="714"/>
                </a:moveTo>
                <a:cubicBezTo>
                  <a:pt x="658" y="706"/>
                  <a:pt x="668" y="697"/>
                  <a:pt x="677" y="689"/>
                </a:cubicBezTo>
                <a:cubicBezTo>
                  <a:pt x="730" y="638"/>
                  <a:pt x="769" y="572"/>
                  <a:pt x="788" y="499"/>
                </a:cubicBezTo>
                <a:cubicBezTo>
                  <a:pt x="786" y="499"/>
                  <a:pt x="784" y="500"/>
                  <a:pt x="781" y="500"/>
                </a:cubicBezTo>
                <a:cubicBezTo>
                  <a:pt x="764" y="500"/>
                  <a:pt x="750" y="487"/>
                  <a:pt x="747" y="471"/>
                </a:cubicBezTo>
                <a:cubicBezTo>
                  <a:pt x="742" y="471"/>
                  <a:pt x="737" y="472"/>
                  <a:pt x="731" y="473"/>
                </a:cubicBezTo>
                <a:cubicBezTo>
                  <a:pt x="725" y="473"/>
                  <a:pt x="718" y="475"/>
                  <a:pt x="711" y="476"/>
                </a:cubicBezTo>
                <a:cubicBezTo>
                  <a:pt x="703" y="478"/>
                  <a:pt x="696" y="479"/>
                  <a:pt x="688" y="480"/>
                </a:cubicBezTo>
                <a:cubicBezTo>
                  <a:pt x="680" y="482"/>
                  <a:pt x="671" y="483"/>
                  <a:pt x="663" y="485"/>
                </a:cubicBezTo>
                <a:cubicBezTo>
                  <a:pt x="655" y="487"/>
                  <a:pt x="646" y="489"/>
                  <a:pt x="637" y="491"/>
                </a:cubicBezTo>
                <a:cubicBezTo>
                  <a:pt x="628" y="493"/>
                  <a:pt x="618" y="495"/>
                  <a:pt x="609" y="498"/>
                </a:cubicBezTo>
                <a:cubicBezTo>
                  <a:pt x="603" y="500"/>
                  <a:pt x="596" y="502"/>
                  <a:pt x="589" y="504"/>
                </a:cubicBezTo>
                <a:cubicBezTo>
                  <a:pt x="589" y="504"/>
                  <a:pt x="589" y="504"/>
                  <a:pt x="589" y="504"/>
                </a:cubicBezTo>
                <a:cubicBezTo>
                  <a:pt x="589" y="512"/>
                  <a:pt x="586" y="520"/>
                  <a:pt x="582" y="526"/>
                </a:cubicBezTo>
                <a:cubicBezTo>
                  <a:pt x="595" y="542"/>
                  <a:pt x="606" y="560"/>
                  <a:pt x="616" y="576"/>
                </a:cubicBezTo>
                <a:cubicBezTo>
                  <a:pt x="619" y="580"/>
                  <a:pt x="622" y="584"/>
                  <a:pt x="624" y="588"/>
                </a:cubicBezTo>
                <a:cubicBezTo>
                  <a:pt x="627" y="591"/>
                  <a:pt x="629" y="595"/>
                  <a:pt x="631" y="599"/>
                </a:cubicBezTo>
                <a:cubicBezTo>
                  <a:pt x="635" y="607"/>
                  <a:pt x="639" y="614"/>
                  <a:pt x="643" y="621"/>
                </a:cubicBezTo>
                <a:cubicBezTo>
                  <a:pt x="647" y="628"/>
                  <a:pt x="651" y="634"/>
                  <a:pt x="654" y="640"/>
                </a:cubicBezTo>
                <a:cubicBezTo>
                  <a:pt x="657" y="646"/>
                  <a:pt x="659" y="652"/>
                  <a:pt x="662" y="657"/>
                </a:cubicBezTo>
                <a:cubicBezTo>
                  <a:pt x="667" y="667"/>
                  <a:pt x="671" y="675"/>
                  <a:pt x="673" y="680"/>
                </a:cubicBezTo>
                <a:cubicBezTo>
                  <a:pt x="675" y="685"/>
                  <a:pt x="677" y="688"/>
                  <a:pt x="677" y="688"/>
                </a:cubicBezTo>
                <a:cubicBezTo>
                  <a:pt x="677" y="688"/>
                  <a:pt x="675" y="685"/>
                  <a:pt x="672" y="681"/>
                </a:cubicBezTo>
                <a:cubicBezTo>
                  <a:pt x="669" y="676"/>
                  <a:pt x="664" y="668"/>
                  <a:pt x="658" y="659"/>
                </a:cubicBezTo>
                <a:cubicBezTo>
                  <a:pt x="655" y="654"/>
                  <a:pt x="652" y="649"/>
                  <a:pt x="649" y="643"/>
                </a:cubicBezTo>
                <a:cubicBezTo>
                  <a:pt x="645" y="637"/>
                  <a:pt x="641" y="631"/>
                  <a:pt x="636" y="625"/>
                </a:cubicBezTo>
                <a:cubicBezTo>
                  <a:pt x="632" y="619"/>
                  <a:pt x="627" y="612"/>
                  <a:pt x="622" y="605"/>
                </a:cubicBezTo>
                <a:cubicBezTo>
                  <a:pt x="620" y="601"/>
                  <a:pt x="618" y="597"/>
                  <a:pt x="615" y="594"/>
                </a:cubicBezTo>
                <a:cubicBezTo>
                  <a:pt x="612" y="590"/>
                  <a:pt x="609" y="586"/>
                  <a:pt x="606" y="583"/>
                </a:cubicBezTo>
                <a:cubicBezTo>
                  <a:pt x="601" y="575"/>
                  <a:pt x="595" y="567"/>
                  <a:pt x="589" y="559"/>
                </a:cubicBezTo>
                <a:cubicBezTo>
                  <a:pt x="586" y="555"/>
                  <a:pt x="582" y="551"/>
                  <a:pt x="579" y="547"/>
                </a:cubicBezTo>
                <a:cubicBezTo>
                  <a:pt x="576" y="543"/>
                  <a:pt x="573" y="539"/>
                  <a:pt x="569" y="535"/>
                </a:cubicBezTo>
                <a:cubicBezTo>
                  <a:pt x="565" y="537"/>
                  <a:pt x="560" y="539"/>
                  <a:pt x="554" y="539"/>
                </a:cubicBezTo>
                <a:cubicBezTo>
                  <a:pt x="542" y="539"/>
                  <a:pt x="532" y="533"/>
                  <a:pt x="526" y="523"/>
                </a:cubicBezTo>
                <a:cubicBezTo>
                  <a:pt x="524" y="524"/>
                  <a:pt x="523" y="524"/>
                  <a:pt x="521" y="525"/>
                </a:cubicBezTo>
                <a:cubicBezTo>
                  <a:pt x="511" y="529"/>
                  <a:pt x="501" y="532"/>
                  <a:pt x="491" y="536"/>
                </a:cubicBezTo>
                <a:cubicBezTo>
                  <a:pt x="481" y="540"/>
                  <a:pt x="472" y="544"/>
                  <a:pt x="462" y="548"/>
                </a:cubicBezTo>
                <a:cubicBezTo>
                  <a:pt x="452" y="552"/>
                  <a:pt x="442" y="557"/>
                  <a:pt x="432" y="561"/>
                </a:cubicBezTo>
                <a:cubicBezTo>
                  <a:pt x="427" y="563"/>
                  <a:pt x="422" y="565"/>
                  <a:pt x="418" y="567"/>
                </a:cubicBezTo>
                <a:cubicBezTo>
                  <a:pt x="413" y="570"/>
                  <a:pt x="408" y="572"/>
                  <a:pt x="403" y="574"/>
                </a:cubicBezTo>
                <a:cubicBezTo>
                  <a:pt x="394" y="579"/>
                  <a:pt x="384" y="584"/>
                  <a:pt x="375" y="589"/>
                </a:cubicBezTo>
                <a:cubicBezTo>
                  <a:pt x="366" y="594"/>
                  <a:pt x="357" y="598"/>
                  <a:pt x="348" y="603"/>
                </a:cubicBezTo>
                <a:cubicBezTo>
                  <a:pt x="340" y="608"/>
                  <a:pt x="331" y="613"/>
                  <a:pt x="323" y="618"/>
                </a:cubicBezTo>
                <a:cubicBezTo>
                  <a:pt x="321" y="619"/>
                  <a:pt x="320" y="620"/>
                  <a:pt x="318" y="621"/>
                </a:cubicBezTo>
                <a:cubicBezTo>
                  <a:pt x="319" y="624"/>
                  <a:pt x="320" y="628"/>
                  <a:pt x="320" y="632"/>
                </a:cubicBezTo>
                <a:cubicBezTo>
                  <a:pt x="320" y="632"/>
                  <a:pt x="320" y="633"/>
                  <a:pt x="320" y="634"/>
                </a:cubicBezTo>
                <a:cubicBezTo>
                  <a:pt x="328" y="638"/>
                  <a:pt x="337" y="641"/>
                  <a:pt x="346" y="644"/>
                </a:cubicBezTo>
                <a:cubicBezTo>
                  <a:pt x="366" y="652"/>
                  <a:pt x="366" y="652"/>
                  <a:pt x="366" y="652"/>
                </a:cubicBezTo>
                <a:cubicBezTo>
                  <a:pt x="373" y="654"/>
                  <a:pt x="380" y="657"/>
                  <a:pt x="387" y="659"/>
                </a:cubicBezTo>
                <a:cubicBezTo>
                  <a:pt x="408" y="666"/>
                  <a:pt x="408" y="666"/>
                  <a:pt x="408" y="666"/>
                </a:cubicBezTo>
                <a:cubicBezTo>
                  <a:pt x="412" y="667"/>
                  <a:pt x="415" y="668"/>
                  <a:pt x="419" y="669"/>
                </a:cubicBezTo>
                <a:cubicBezTo>
                  <a:pt x="429" y="672"/>
                  <a:pt x="429" y="672"/>
                  <a:pt x="429" y="672"/>
                </a:cubicBezTo>
                <a:cubicBezTo>
                  <a:pt x="437" y="674"/>
                  <a:pt x="444" y="676"/>
                  <a:pt x="451" y="678"/>
                </a:cubicBezTo>
                <a:cubicBezTo>
                  <a:pt x="462" y="681"/>
                  <a:pt x="462" y="681"/>
                  <a:pt x="462" y="681"/>
                </a:cubicBezTo>
                <a:cubicBezTo>
                  <a:pt x="472" y="684"/>
                  <a:pt x="472" y="684"/>
                  <a:pt x="472" y="684"/>
                </a:cubicBezTo>
                <a:cubicBezTo>
                  <a:pt x="494" y="689"/>
                  <a:pt x="494" y="689"/>
                  <a:pt x="494" y="689"/>
                </a:cubicBezTo>
                <a:cubicBezTo>
                  <a:pt x="501" y="690"/>
                  <a:pt x="508" y="692"/>
                  <a:pt x="516" y="693"/>
                </a:cubicBezTo>
                <a:cubicBezTo>
                  <a:pt x="530" y="696"/>
                  <a:pt x="545" y="699"/>
                  <a:pt x="560" y="702"/>
                </a:cubicBezTo>
                <a:cubicBezTo>
                  <a:pt x="604" y="708"/>
                  <a:pt x="604" y="708"/>
                  <a:pt x="604" y="708"/>
                </a:cubicBezTo>
                <a:cubicBezTo>
                  <a:pt x="619" y="710"/>
                  <a:pt x="633" y="712"/>
                  <a:pt x="648" y="714"/>
                </a:cubicBezTo>
                <a:cubicBezTo>
                  <a:pt x="648" y="704"/>
                  <a:pt x="648" y="704"/>
                  <a:pt x="648" y="704"/>
                </a:cubicBezTo>
                <a:cubicBezTo>
                  <a:pt x="648" y="714"/>
                  <a:pt x="648" y="714"/>
                  <a:pt x="648" y="71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17" name="Freeform 98"/>
          <p:cNvSpPr>
            <a:spLocks noEditPoints="1"/>
          </p:cNvSpPr>
          <p:nvPr/>
        </p:nvSpPr>
        <p:spPr bwMode="auto">
          <a:xfrm>
            <a:off x="6329097" y="2797703"/>
            <a:ext cx="896938" cy="898525"/>
          </a:xfrm>
          <a:custGeom>
            <a:avLst/>
            <a:gdLst>
              <a:gd name="T0" fmla="*/ 516 w 800"/>
              <a:gd name="T1" fmla="*/ 118 h 800"/>
              <a:gd name="T2" fmla="*/ 451 w 800"/>
              <a:gd name="T3" fmla="*/ 3 h 800"/>
              <a:gd name="T4" fmla="*/ 365 w 800"/>
              <a:gd name="T5" fmla="*/ 123 h 800"/>
              <a:gd name="T6" fmla="*/ 278 w 800"/>
              <a:gd name="T7" fmla="*/ 225 h 800"/>
              <a:gd name="T8" fmla="*/ 303 w 800"/>
              <a:gd name="T9" fmla="*/ 280 h 800"/>
              <a:gd name="T10" fmla="*/ 394 w 800"/>
              <a:gd name="T11" fmla="*/ 303 h 800"/>
              <a:gd name="T12" fmla="*/ 482 w 800"/>
              <a:gd name="T13" fmla="*/ 180 h 800"/>
              <a:gd name="T14" fmla="*/ 462 w 800"/>
              <a:gd name="T15" fmla="*/ 43 h 800"/>
              <a:gd name="T16" fmla="*/ 511 w 800"/>
              <a:gd name="T17" fmla="*/ 470 h 800"/>
              <a:gd name="T18" fmla="*/ 429 w 800"/>
              <a:gd name="T19" fmla="*/ 394 h 800"/>
              <a:gd name="T20" fmla="*/ 365 w 800"/>
              <a:gd name="T21" fmla="*/ 409 h 800"/>
              <a:gd name="T22" fmla="*/ 320 w 800"/>
              <a:gd name="T23" fmla="*/ 528 h 800"/>
              <a:gd name="T24" fmla="*/ 313 w 800"/>
              <a:gd name="T25" fmla="*/ 603 h 800"/>
              <a:gd name="T26" fmla="*/ 484 w 800"/>
              <a:gd name="T27" fmla="*/ 517 h 800"/>
              <a:gd name="T28" fmla="*/ 20 w 800"/>
              <a:gd name="T29" fmla="*/ 456 h 800"/>
              <a:gd name="T30" fmla="*/ 147 w 800"/>
              <a:gd name="T31" fmla="*/ 546 h 800"/>
              <a:gd name="T32" fmla="*/ 224 w 800"/>
              <a:gd name="T33" fmla="*/ 590 h 800"/>
              <a:gd name="T34" fmla="*/ 313 w 800"/>
              <a:gd name="T35" fmla="*/ 481 h 800"/>
              <a:gd name="T36" fmla="*/ 350 w 800"/>
              <a:gd name="T37" fmla="*/ 334 h 800"/>
              <a:gd name="T38" fmla="*/ 232 w 800"/>
              <a:gd name="T39" fmla="*/ 287 h 800"/>
              <a:gd name="T40" fmla="*/ 52 w 800"/>
              <a:gd name="T41" fmla="*/ 383 h 800"/>
              <a:gd name="T42" fmla="*/ 554 w 800"/>
              <a:gd name="T43" fmla="*/ 469 h 800"/>
              <a:gd name="T44" fmla="*/ 710 w 800"/>
              <a:gd name="T45" fmla="*/ 467 h 800"/>
              <a:gd name="T46" fmla="*/ 728 w 800"/>
              <a:gd name="T47" fmla="*/ 427 h 800"/>
              <a:gd name="T48" fmla="*/ 630 w 800"/>
              <a:gd name="T49" fmla="*/ 334 h 800"/>
              <a:gd name="T50" fmla="*/ 579 w 800"/>
              <a:gd name="T51" fmla="*/ 271 h 800"/>
              <a:gd name="T52" fmla="*/ 501 w 800"/>
              <a:gd name="T53" fmla="*/ 184 h 800"/>
              <a:gd name="T54" fmla="*/ 423 w 800"/>
              <a:gd name="T55" fmla="*/ 296 h 800"/>
              <a:gd name="T56" fmla="*/ 443 w 800"/>
              <a:gd name="T57" fmla="*/ 377 h 800"/>
              <a:gd name="T58" fmla="*/ 525 w 800"/>
              <a:gd name="T59" fmla="*/ 457 h 800"/>
              <a:gd name="T60" fmla="*/ 800 w 800"/>
              <a:gd name="T61" fmla="*/ 400 h 800"/>
              <a:gd name="T62" fmla="*/ 541 w 800"/>
              <a:gd name="T63" fmla="*/ 177 h 800"/>
              <a:gd name="T64" fmla="*/ 611 w 800"/>
              <a:gd name="T65" fmla="*/ 281 h 800"/>
              <a:gd name="T66" fmla="*/ 679 w 800"/>
              <a:gd name="T67" fmla="*/ 362 h 800"/>
              <a:gd name="T68" fmla="*/ 754 w 800"/>
              <a:gd name="T69" fmla="*/ 438 h 800"/>
              <a:gd name="T70" fmla="*/ 271 w 800"/>
              <a:gd name="T71" fmla="*/ 703 h 800"/>
              <a:gd name="T72" fmla="*/ 236 w 800"/>
              <a:gd name="T73" fmla="*/ 675 h 800"/>
              <a:gd name="T74" fmla="*/ 168 w 800"/>
              <a:gd name="T75" fmla="*/ 725 h 800"/>
              <a:gd name="T76" fmla="*/ 251 w 800"/>
              <a:gd name="T77" fmla="*/ 627 h 800"/>
              <a:gd name="T78" fmla="*/ 156 w 800"/>
              <a:gd name="T79" fmla="*/ 574 h 800"/>
              <a:gd name="T80" fmla="*/ 49 w 800"/>
              <a:gd name="T81" fmla="*/ 490 h 800"/>
              <a:gd name="T82" fmla="*/ 0 w 800"/>
              <a:gd name="T83" fmla="*/ 404 h 800"/>
              <a:gd name="T84" fmla="*/ 117 w 800"/>
              <a:gd name="T85" fmla="*/ 329 h 800"/>
              <a:gd name="T86" fmla="*/ 198 w 800"/>
              <a:gd name="T87" fmla="*/ 245 h 800"/>
              <a:gd name="T88" fmla="*/ 95 w 800"/>
              <a:gd name="T89" fmla="*/ 197 h 800"/>
              <a:gd name="T90" fmla="*/ 248 w 800"/>
              <a:gd name="T91" fmla="*/ 222 h 800"/>
              <a:gd name="T92" fmla="*/ 318 w 800"/>
              <a:gd name="T93" fmla="*/ 150 h 800"/>
              <a:gd name="T94" fmla="*/ 380 w 800"/>
              <a:gd name="T95" fmla="*/ 77 h 800"/>
              <a:gd name="T96" fmla="*/ 400 w 800"/>
              <a:gd name="T97" fmla="*/ 0 h 800"/>
              <a:gd name="T98" fmla="*/ 536 w 800"/>
              <a:gd name="T99" fmla="*/ 710 h 800"/>
              <a:gd name="T100" fmla="*/ 425 w 800"/>
              <a:gd name="T101" fmla="*/ 690 h 800"/>
              <a:gd name="T102" fmla="*/ 286 w 800"/>
              <a:gd name="T103" fmla="*/ 666 h 800"/>
              <a:gd name="T104" fmla="*/ 400 w 800"/>
              <a:gd name="T105" fmla="*/ 800 h 800"/>
              <a:gd name="T106" fmla="*/ 747 w 800"/>
              <a:gd name="T107" fmla="*/ 471 h 800"/>
              <a:gd name="T108" fmla="*/ 609 w 800"/>
              <a:gd name="T109" fmla="*/ 498 h 800"/>
              <a:gd name="T110" fmla="*/ 631 w 800"/>
              <a:gd name="T111" fmla="*/ 599 h 800"/>
              <a:gd name="T112" fmla="*/ 672 w 800"/>
              <a:gd name="T113" fmla="*/ 681 h 800"/>
              <a:gd name="T114" fmla="*/ 606 w 800"/>
              <a:gd name="T115" fmla="*/ 583 h 800"/>
              <a:gd name="T116" fmla="*/ 521 w 800"/>
              <a:gd name="T117" fmla="*/ 525 h 800"/>
              <a:gd name="T118" fmla="*/ 375 w 800"/>
              <a:gd name="T119" fmla="*/ 589 h 800"/>
              <a:gd name="T120" fmla="*/ 346 w 800"/>
              <a:gd name="T121" fmla="*/ 644 h 800"/>
              <a:gd name="T122" fmla="*/ 451 w 800"/>
              <a:gd name="T123" fmla="*/ 678 h 800"/>
              <a:gd name="T124" fmla="*/ 604 w 800"/>
              <a:gd name="T125" fmla="*/ 708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0" h="800">
                <a:moveTo>
                  <a:pt x="451" y="3"/>
                </a:moveTo>
                <a:cubicBezTo>
                  <a:pt x="509" y="11"/>
                  <a:pt x="563" y="30"/>
                  <a:pt x="610" y="60"/>
                </a:cubicBezTo>
                <a:cubicBezTo>
                  <a:pt x="602" y="66"/>
                  <a:pt x="593" y="73"/>
                  <a:pt x="584" y="80"/>
                </a:cubicBezTo>
                <a:cubicBezTo>
                  <a:pt x="576" y="87"/>
                  <a:pt x="567" y="94"/>
                  <a:pt x="559" y="102"/>
                </a:cubicBezTo>
                <a:cubicBezTo>
                  <a:pt x="535" y="124"/>
                  <a:pt x="535" y="124"/>
                  <a:pt x="535" y="124"/>
                </a:cubicBezTo>
                <a:cubicBezTo>
                  <a:pt x="530" y="120"/>
                  <a:pt x="523" y="118"/>
                  <a:pt x="516" y="118"/>
                </a:cubicBezTo>
                <a:cubicBezTo>
                  <a:pt x="513" y="118"/>
                  <a:pt x="510" y="118"/>
                  <a:pt x="507" y="119"/>
                </a:cubicBezTo>
                <a:cubicBezTo>
                  <a:pt x="506" y="117"/>
                  <a:pt x="505" y="115"/>
                  <a:pt x="504" y="113"/>
                </a:cubicBezTo>
                <a:cubicBezTo>
                  <a:pt x="498" y="101"/>
                  <a:pt x="492" y="89"/>
                  <a:pt x="486" y="77"/>
                </a:cubicBezTo>
                <a:cubicBezTo>
                  <a:pt x="480" y="65"/>
                  <a:pt x="474" y="53"/>
                  <a:pt x="468" y="40"/>
                </a:cubicBezTo>
                <a:cubicBezTo>
                  <a:pt x="460" y="22"/>
                  <a:pt x="460" y="22"/>
                  <a:pt x="460" y="22"/>
                </a:cubicBezTo>
                <a:cubicBezTo>
                  <a:pt x="457" y="16"/>
                  <a:pt x="454" y="9"/>
                  <a:pt x="451" y="3"/>
                </a:cubicBezTo>
                <a:close/>
                <a:moveTo>
                  <a:pt x="433" y="8"/>
                </a:moveTo>
                <a:cubicBezTo>
                  <a:pt x="431" y="12"/>
                  <a:pt x="428" y="18"/>
                  <a:pt x="425" y="25"/>
                </a:cubicBezTo>
                <a:cubicBezTo>
                  <a:pt x="423" y="29"/>
                  <a:pt x="421" y="33"/>
                  <a:pt x="418" y="37"/>
                </a:cubicBezTo>
                <a:cubicBezTo>
                  <a:pt x="416" y="42"/>
                  <a:pt x="413" y="46"/>
                  <a:pt x="411" y="51"/>
                </a:cubicBezTo>
                <a:cubicBezTo>
                  <a:pt x="405" y="61"/>
                  <a:pt x="399" y="73"/>
                  <a:pt x="391" y="85"/>
                </a:cubicBezTo>
                <a:cubicBezTo>
                  <a:pt x="383" y="97"/>
                  <a:pt x="375" y="110"/>
                  <a:pt x="365" y="123"/>
                </a:cubicBezTo>
                <a:cubicBezTo>
                  <a:pt x="360" y="130"/>
                  <a:pt x="355" y="136"/>
                  <a:pt x="350" y="143"/>
                </a:cubicBezTo>
                <a:cubicBezTo>
                  <a:pt x="345" y="150"/>
                  <a:pt x="339" y="157"/>
                  <a:pt x="334" y="164"/>
                </a:cubicBezTo>
                <a:cubicBezTo>
                  <a:pt x="331" y="167"/>
                  <a:pt x="328" y="171"/>
                  <a:pt x="325" y="174"/>
                </a:cubicBezTo>
                <a:cubicBezTo>
                  <a:pt x="322" y="178"/>
                  <a:pt x="319" y="181"/>
                  <a:pt x="316" y="184"/>
                </a:cubicBezTo>
                <a:cubicBezTo>
                  <a:pt x="310" y="191"/>
                  <a:pt x="304" y="198"/>
                  <a:pt x="297" y="205"/>
                </a:cubicBezTo>
                <a:cubicBezTo>
                  <a:pt x="291" y="212"/>
                  <a:pt x="284" y="219"/>
                  <a:pt x="278" y="225"/>
                </a:cubicBezTo>
                <a:cubicBezTo>
                  <a:pt x="274" y="229"/>
                  <a:pt x="271" y="232"/>
                  <a:pt x="267" y="235"/>
                </a:cubicBezTo>
                <a:cubicBezTo>
                  <a:pt x="264" y="239"/>
                  <a:pt x="264" y="239"/>
                  <a:pt x="264" y="239"/>
                </a:cubicBezTo>
                <a:cubicBezTo>
                  <a:pt x="265" y="243"/>
                  <a:pt x="266" y="248"/>
                  <a:pt x="266" y="253"/>
                </a:cubicBezTo>
                <a:cubicBezTo>
                  <a:pt x="266" y="255"/>
                  <a:pt x="266" y="257"/>
                  <a:pt x="266" y="260"/>
                </a:cubicBezTo>
                <a:cubicBezTo>
                  <a:pt x="268" y="261"/>
                  <a:pt x="270" y="262"/>
                  <a:pt x="272" y="263"/>
                </a:cubicBezTo>
                <a:cubicBezTo>
                  <a:pt x="282" y="268"/>
                  <a:pt x="292" y="274"/>
                  <a:pt x="303" y="280"/>
                </a:cubicBezTo>
                <a:cubicBezTo>
                  <a:pt x="314" y="285"/>
                  <a:pt x="324" y="292"/>
                  <a:pt x="335" y="298"/>
                </a:cubicBezTo>
                <a:cubicBezTo>
                  <a:pt x="340" y="302"/>
                  <a:pt x="345" y="305"/>
                  <a:pt x="351" y="308"/>
                </a:cubicBezTo>
                <a:cubicBezTo>
                  <a:pt x="355" y="311"/>
                  <a:pt x="359" y="314"/>
                  <a:pt x="362" y="316"/>
                </a:cubicBezTo>
                <a:cubicBezTo>
                  <a:pt x="368" y="312"/>
                  <a:pt x="376" y="309"/>
                  <a:pt x="383" y="309"/>
                </a:cubicBezTo>
                <a:cubicBezTo>
                  <a:pt x="386" y="309"/>
                  <a:pt x="388" y="309"/>
                  <a:pt x="390" y="310"/>
                </a:cubicBezTo>
                <a:cubicBezTo>
                  <a:pt x="394" y="303"/>
                  <a:pt x="394" y="303"/>
                  <a:pt x="394" y="303"/>
                </a:cubicBezTo>
                <a:cubicBezTo>
                  <a:pt x="397" y="297"/>
                  <a:pt x="401" y="291"/>
                  <a:pt x="405" y="285"/>
                </a:cubicBezTo>
                <a:cubicBezTo>
                  <a:pt x="429" y="249"/>
                  <a:pt x="429" y="249"/>
                  <a:pt x="429" y="249"/>
                </a:cubicBezTo>
                <a:cubicBezTo>
                  <a:pt x="435" y="240"/>
                  <a:pt x="435" y="240"/>
                  <a:pt x="435" y="240"/>
                </a:cubicBezTo>
                <a:cubicBezTo>
                  <a:pt x="437" y="237"/>
                  <a:pt x="439" y="234"/>
                  <a:pt x="442" y="231"/>
                </a:cubicBezTo>
                <a:cubicBezTo>
                  <a:pt x="446" y="225"/>
                  <a:pt x="450" y="220"/>
                  <a:pt x="455" y="214"/>
                </a:cubicBezTo>
                <a:cubicBezTo>
                  <a:pt x="464" y="202"/>
                  <a:pt x="472" y="191"/>
                  <a:pt x="482" y="180"/>
                </a:cubicBezTo>
                <a:cubicBezTo>
                  <a:pt x="484" y="178"/>
                  <a:pt x="486" y="176"/>
                  <a:pt x="488" y="173"/>
                </a:cubicBezTo>
                <a:cubicBezTo>
                  <a:pt x="484" y="168"/>
                  <a:pt x="481" y="160"/>
                  <a:pt x="481" y="153"/>
                </a:cubicBezTo>
                <a:cubicBezTo>
                  <a:pt x="481" y="142"/>
                  <a:pt x="486" y="132"/>
                  <a:pt x="494" y="126"/>
                </a:cubicBezTo>
                <a:cubicBezTo>
                  <a:pt x="491" y="119"/>
                  <a:pt x="491" y="119"/>
                  <a:pt x="491" y="119"/>
                </a:cubicBezTo>
                <a:cubicBezTo>
                  <a:pt x="486" y="107"/>
                  <a:pt x="480" y="94"/>
                  <a:pt x="475" y="81"/>
                </a:cubicBezTo>
                <a:cubicBezTo>
                  <a:pt x="471" y="69"/>
                  <a:pt x="466" y="56"/>
                  <a:pt x="462" y="43"/>
                </a:cubicBezTo>
                <a:cubicBezTo>
                  <a:pt x="456" y="23"/>
                  <a:pt x="456" y="23"/>
                  <a:pt x="456" y="23"/>
                </a:cubicBezTo>
                <a:cubicBezTo>
                  <a:pt x="455" y="16"/>
                  <a:pt x="453" y="10"/>
                  <a:pt x="451" y="3"/>
                </a:cubicBezTo>
                <a:cubicBezTo>
                  <a:pt x="446" y="3"/>
                  <a:pt x="441" y="2"/>
                  <a:pt x="436" y="2"/>
                </a:cubicBezTo>
                <a:cubicBezTo>
                  <a:pt x="436" y="2"/>
                  <a:pt x="435" y="4"/>
                  <a:pt x="433" y="8"/>
                </a:cubicBezTo>
                <a:close/>
                <a:moveTo>
                  <a:pt x="523" y="483"/>
                </a:moveTo>
                <a:cubicBezTo>
                  <a:pt x="519" y="479"/>
                  <a:pt x="515" y="474"/>
                  <a:pt x="511" y="470"/>
                </a:cubicBezTo>
                <a:cubicBezTo>
                  <a:pt x="509" y="468"/>
                  <a:pt x="507" y="465"/>
                  <a:pt x="505" y="463"/>
                </a:cubicBezTo>
                <a:cubicBezTo>
                  <a:pt x="502" y="461"/>
                  <a:pt x="500" y="459"/>
                  <a:pt x="498" y="457"/>
                </a:cubicBezTo>
                <a:cubicBezTo>
                  <a:pt x="489" y="449"/>
                  <a:pt x="480" y="440"/>
                  <a:pt x="471" y="431"/>
                </a:cubicBezTo>
                <a:cubicBezTo>
                  <a:pt x="467" y="427"/>
                  <a:pt x="462" y="423"/>
                  <a:pt x="458" y="419"/>
                </a:cubicBezTo>
                <a:cubicBezTo>
                  <a:pt x="453" y="415"/>
                  <a:pt x="448" y="411"/>
                  <a:pt x="444" y="406"/>
                </a:cubicBezTo>
                <a:cubicBezTo>
                  <a:pt x="439" y="402"/>
                  <a:pt x="434" y="398"/>
                  <a:pt x="429" y="394"/>
                </a:cubicBezTo>
                <a:cubicBezTo>
                  <a:pt x="427" y="392"/>
                  <a:pt x="425" y="390"/>
                  <a:pt x="422" y="388"/>
                </a:cubicBezTo>
                <a:cubicBezTo>
                  <a:pt x="415" y="382"/>
                  <a:pt x="415" y="382"/>
                  <a:pt x="415" y="382"/>
                </a:cubicBezTo>
                <a:cubicBezTo>
                  <a:pt x="411" y="379"/>
                  <a:pt x="407" y="376"/>
                  <a:pt x="403" y="373"/>
                </a:cubicBezTo>
                <a:cubicBezTo>
                  <a:pt x="397" y="377"/>
                  <a:pt x="391" y="379"/>
                  <a:pt x="383" y="379"/>
                </a:cubicBezTo>
                <a:cubicBezTo>
                  <a:pt x="382" y="379"/>
                  <a:pt x="380" y="379"/>
                  <a:pt x="379" y="378"/>
                </a:cubicBezTo>
                <a:cubicBezTo>
                  <a:pt x="374" y="389"/>
                  <a:pt x="369" y="399"/>
                  <a:pt x="365" y="409"/>
                </a:cubicBezTo>
                <a:cubicBezTo>
                  <a:pt x="362" y="415"/>
                  <a:pt x="359" y="422"/>
                  <a:pt x="356" y="428"/>
                </a:cubicBezTo>
                <a:cubicBezTo>
                  <a:pt x="348" y="448"/>
                  <a:pt x="348" y="448"/>
                  <a:pt x="348" y="448"/>
                </a:cubicBezTo>
                <a:cubicBezTo>
                  <a:pt x="345" y="454"/>
                  <a:pt x="343" y="461"/>
                  <a:pt x="341" y="468"/>
                </a:cubicBezTo>
                <a:cubicBezTo>
                  <a:pt x="333" y="488"/>
                  <a:pt x="333" y="488"/>
                  <a:pt x="333" y="488"/>
                </a:cubicBezTo>
                <a:cubicBezTo>
                  <a:pt x="326" y="508"/>
                  <a:pt x="326" y="508"/>
                  <a:pt x="326" y="508"/>
                </a:cubicBezTo>
                <a:cubicBezTo>
                  <a:pt x="324" y="514"/>
                  <a:pt x="322" y="521"/>
                  <a:pt x="320" y="528"/>
                </a:cubicBezTo>
                <a:cubicBezTo>
                  <a:pt x="314" y="548"/>
                  <a:pt x="314" y="548"/>
                  <a:pt x="314" y="548"/>
                </a:cubicBezTo>
                <a:cubicBezTo>
                  <a:pt x="311" y="558"/>
                  <a:pt x="311" y="558"/>
                  <a:pt x="311" y="558"/>
                </a:cubicBezTo>
                <a:cubicBezTo>
                  <a:pt x="308" y="569"/>
                  <a:pt x="308" y="569"/>
                  <a:pt x="308" y="569"/>
                </a:cubicBezTo>
                <a:cubicBezTo>
                  <a:pt x="305" y="579"/>
                  <a:pt x="302" y="590"/>
                  <a:pt x="300" y="600"/>
                </a:cubicBezTo>
                <a:cubicBezTo>
                  <a:pt x="303" y="602"/>
                  <a:pt x="306" y="604"/>
                  <a:pt x="308" y="606"/>
                </a:cubicBezTo>
                <a:cubicBezTo>
                  <a:pt x="310" y="605"/>
                  <a:pt x="312" y="604"/>
                  <a:pt x="313" y="603"/>
                </a:cubicBezTo>
                <a:cubicBezTo>
                  <a:pt x="322" y="598"/>
                  <a:pt x="330" y="592"/>
                  <a:pt x="339" y="587"/>
                </a:cubicBezTo>
                <a:cubicBezTo>
                  <a:pt x="356" y="576"/>
                  <a:pt x="375" y="566"/>
                  <a:pt x="394" y="556"/>
                </a:cubicBezTo>
                <a:cubicBezTo>
                  <a:pt x="399" y="554"/>
                  <a:pt x="404" y="551"/>
                  <a:pt x="409" y="549"/>
                </a:cubicBezTo>
                <a:cubicBezTo>
                  <a:pt x="414" y="547"/>
                  <a:pt x="419" y="544"/>
                  <a:pt x="424" y="542"/>
                </a:cubicBezTo>
                <a:cubicBezTo>
                  <a:pt x="434" y="538"/>
                  <a:pt x="443" y="533"/>
                  <a:pt x="454" y="529"/>
                </a:cubicBezTo>
                <a:cubicBezTo>
                  <a:pt x="464" y="525"/>
                  <a:pt x="474" y="521"/>
                  <a:pt x="484" y="517"/>
                </a:cubicBezTo>
                <a:cubicBezTo>
                  <a:pt x="495" y="513"/>
                  <a:pt x="505" y="510"/>
                  <a:pt x="515" y="506"/>
                </a:cubicBezTo>
                <a:cubicBezTo>
                  <a:pt x="517" y="506"/>
                  <a:pt x="518" y="505"/>
                  <a:pt x="520" y="505"/>
                </a:cubicBezTo>
                <a:cubicBezTo>
                  <a:pt x="520" y="504"/>
                  <a:pt x="520" y="504"/>
                  <a:pt x="520" y="504"/>
                </a:cubicBezTo>
                <a:cubicBezTo>
                  <a:pt x="520" y="497"/>
                  <a:pt x="522" y="491"/>
                  <a:pt x="525" y="485"/>
                </a:cubicBezTo>
                <a:cubicBezTo>
                  <a:pt x="525" y="484"/>
                  <a:pt x="524" y="484"/>
                  <a:pt x="523" y="483"/>
                </a:cubicBezTo>
                <a:close/>
                <a:moveTo>
                  <a:pt x="20" y="456"/>
                </a:moveTo>
                <a:cubicBezTo>
                  <a:pt x="26" y="461"/>
                  <a:pt x="31" y="465"/>
                  <a:pt x="37" y="470"/>
                </a:cubicBezTo>
                <a:cubicBezTo>
                  <a:pt x="49" y="479"/>
                  <a:pt x="61" y="488"/>
                  <a:pt x="73" y="497"/>
                </a:cubicBezTo>
                <a:cubicBezTo>
                  <a:pt x="91" y="509"/>
                  <a:pt x="91" y="509"/>
                  <a:pt x="91" y="509"/>
                </a:cubicBezTo>
                <a:cubicBezTo>
                  <a:pt x="97" y="514"/>
                  <a:pt x="103" y="518"/>
                  <a:pt x="110" y="522"/>
                </a:cubicBezTo>
                <a:cubicBezTo>
                  <a:pt x="128" y="534"/>
                  <a:pt x="128" y="534"/>
                  <a:pt x="128" y="534"/>
                </a:cubicBezTo>
                <a:cubicBezTo>
                  <a:pt x="134" y="538"/>
                  <a:pt x="141" y="542"/>
                  <a:pt x="147" y="546"/>
                </a:cubicBezTo>
                <a:cubicBezTo>
                  <a:pt x="153" y="550"/>
                  <a:pt x="160" y="554"/>
                  <a:pt x="166" y="558"/>
                </a:cubicBezTo>
                <a:cubicBezTo>
                  <a:pt x="175" y="563"/>
                  <a:pt x="175" y="563"/>
                  <a:pt x="175" y="563"/>
                </a:cubicBezTo>
                <a:cubicBezTo>
                  <a:pt x="185" y="569"/>
                  <a:pt x="185" y="569"/>
                  <a:pt x="185" y="569"/>
                </a:cubicBezTo>
                <a:cubicBezTo>
                  <a:pt x="204" y="580"/>
                  <a:pt x="204" y="580"/>
                  <a:pt x="204" y="580"/>
                </a:cubicBezTo>
                <a:cubicBezTo>
                  <a:pt x="208" y="581"/>
                  <a:pt x="211" y="583"/>
                  <a:pt x="214" y="585"/>
                </a:cubicBezTo>
                <a:cubicBezTo>
                  <a:pt x="224" y="590"/>
                  <a:pt x="224" y="590"/>
                  <a:pt x="224" y="590"/>
                </a:cubicBezTo>
                <a:cubicBezTo>
                  <a:pt x="236" y="596"/>
                  <a:pt x="248" y="602"/>
                  <a:pt x="260" y="608"/>
                </a:cubicBezTo>
                <a:cubicBezTo>
                  <a:pt x="266" y="602"/>
                  <a:pt x="274" y="597"/>
                  <a:pt x="283" y="597"/>
                </a:cubicBezTo>
                <a:cubicBezTo>
                  <a:pt x="285" y="586"/>
                  <a:pt x="288" y="575"/>
                  <a:pt x="290" y="564"/>
                </a:cubicBezTo>
                <a:cubicBezTo>
                  <a:pt x="293" y="550"/>
                  <a:pt x="297" y="536"/>
                  <a:pt x="300" y="522"/>
                </a:cubicBezTo>
                <a:cubicBezTo>
                  <a:pt x="302" y="515"/>
                  <a:pt x="304" y="508"/>
                  <a:pt x="306" y="501"/>
                </a:cubicBezTo>
                <a:cubicBezTo>
                  <a:pt x="313" y="481"/>
                  <a:pt x="313" y="481"/>
                  <a:pt x="313" y="481"/>
                </a:cubicBezTo>
                <a:cubicBezTo>
                  <a:pt x="317" y="467"/>
                  <a:pt x="322" y="453"/>
                  <a:pt x="327" y="440"/>
                </a:cubicBezTo>
                <a:cubicBezTo>
                  <a:pt x="335" y="420"/>
                  <a:pt x="335" y="420"/>
                  <a:pt x="335" y="420"/>
                </a:cubicBezTo>
                <a:cubicBezTo>
                  <a:pt x="338" y="413"/>
                  <a:pt x="341" y="406"/>
                  <a:pt x="344" y="400"/>
                </a:cubicBezTo>
                <a:cubicBezTo>
                  <a:pt x="349" y="389"/>
                  <a:pt x="353" y="378"/>
                  <a:pt x="358" y="368"/>
                </a:cubicBezTo>
                <a:cubicBezTo>
                  <a:pt x="352" y="362"/>
                  <a:pt x="349" y="353"/>
                  <a:pt x="349" y="344"/>
                </a:cubicBezTo>
                <a:cubicBezTo>
                  <a:pt x="349" y="340"/>
                  <a:pt x="349" y="337"/>
                  <a:pt x="350" y="334"/>
                </a:cubicBezTo>
                <a:cubicBezTo>
                  <a:pt x="347" y="331"/>
                  <a:pt x="343" y="328"/>
                  <a:pt x="339" y="326"/>
                </a:cubicBezTo>
                <a:cubicBezTo>
                  <a:pt x="334" y="323"/>
                  <a:pt x="329" y="319"/>
                  <a:pt x="324" y="316"/>
                </a:cubicBezTo>
                <a:cubicBezTo>
                  <a:pt x="313" y="309"/>
                  <a:pt x="303" y="303"/>
                  <a:pt x="293" y="297"/>
                </a:cubicBezTo>
                <a:cubicBezTo>
                  <a:pt x="283" y="291"/>
                  <a:pt x="273" y="285"/>
                  <a:pt x="263" y="279"/>
                </a:cubicBezTo>
                <a:cubicBezTo>
                  <a:pt x="261" y="278"/>
                  <a:pt x="259" y="277"/>
                  <a:pt x="257" y="276"/>
                </a:cubicBezTo>
                <a:cubicBezTo>
                  <a:pt x="251" y="283"/>
                  <a:pt x="242" y="287"/>
                  <a:pt x="232" y="287"/>
                </a:cubicBezTo>
                <a:cubicBezTo>
                  <a:pt x="225" y="287"/>
                  <a:pt x="219" y="286"/>
                  <a:pt x="214" y="283"/>
                </a:cubicBezTo>
                <a:cubicBezTo>
                  <a:pt x="199" y="294"/>
                  <a:pt x="185" y="306"/>
                  <a:pt x="170" y="316"/>
                </a:cubicBezTo>
                <a:cubicBezTo>
                  <a:pt x="156" y="326"/>
                  <a:pt x="141" y="335"/>
                  <a:pt x="127" y="344"/>
                </a:cubicBezTo>
                <a:cubicBezTo>
                  <a:pt x="113" y="352"/>
                  <a:pt x="100" y="360"/>
                  <a:pt x="87" y="366"/>
                </a:cubicBezTo>
                <a:cubicBezTo>
                  <a:pt x="80" y="370"/>
                  <a:pt x="74" y="373"/>
                  <a:pt x="69" y="376"/>
                </a:cubicBezTo>
                <a:cubicBezTo>
                  <a:pt x="63" y="379"/>
                  <a:pt x="57" y="381"/>
                  <a:pt x="52" y="383"/>
                </a:cubicBezTo>
                <a:cubicBezTo>
                  <a:pt x="41" y="388"/>
                  <a:pt x="32" y="392"/>
                  <a:pt x="24" y="395"/>
                </a:cubicBezTo>
                <a:cubicBezTo>
                  <a:pt x="9" y="401"/>
                  <a:pt x="0" y="404"/>
                  <a:pt x="0" y="404"/>
                </a:cubicBezTo>
                <a:cubicBezTo>
                  <a:pt x="0" y="417"/>
                  <a:pt x="1" y="430"/>
                  <a:pt x="2" y="442"/>
                </a:cubicBezTo>
                <a:cubicBezTo>
                  <a:pt x="8" y="447"/>
                  <a:pt x="14" y="451"/>
                  <a:pt x="20" y="456"/>
                </a:cubicBezTo>
                <a:close/>
                <a:moveTo>
                  <a:pt x="539" y="473"/>
                </a:moveTo>
                <a:cubicBezTo>
                  <a:pt x="544" y="470"/>
                  <a:pt x="549" y="469"/>
                  <a:pt x="554" y="469"/>
                </a:cubicBezTo>
                <a:cubicBezTo>
                  <a:pt x="567" y="469"/>
                  <a:pt x="579" y="476"/>
                  <a:pt x="585" y="487"/>
                </a:cubicBezTo>
                <a:cubicBezTo>
                  <a:pt x="592" y="485"/>
                  <a:pt x="599" y="484"/>
                  <a:pt x="605" y="482"/>
                </a:cubicBezTo>
                <a:cubicBezTo>
                  <a:pt x="615" y="480"/>
                  <a:pt x="625" y="478"/>
                  <a:pt x="634" y="477"/>
                </a:cubicBezTo>
                <a:cubicBezTo>
                  <a:pt x="643" y="475"/>
                  <a:pt x="652" y="474"/>
                  <a:pt x="661" y="472"/>
                </a:cubicBezTo>
                <a:cubicBezTo>
                  <a:pt x="669" y="471"/>
                  <a:pt x="678" y="470"/>
                  <a:pt x="686" y="469"/>
                </a:cubicBezTo>
                <a:cubicBezTo>
                  <a:pt x="694" y="468"/>
                  <a:pt x="702" y="467"/>
                  <a:pt x="710" y="467"/>
                </a:cubicBezTo>
                <a:cubicBezTo>
                  <a:pt x="717" y="466"/>
                  <a:pt x="724" y="465"/>
                  <a:pt x="731" y="465"/>
                </a:cubicBezTo>
                <a:cubicBezTo>
                  <a:pt x="736" y="465"/>
                  <a:pt x="742" y="465"/>
                  <a:pt x="747" y="465"/>
                </a:cubicBezTo>
                <a:cubicBezTo>
                  <a:pt x="747" y="458"/>
                  <a:pt x="749" y="451"/>
                  <a:pt x="752" y="446"/>
                </a:cubicBezTo>
                <a:cubicBezTo>
                  <a:pt x="751" y="445"/>
                  <a:pt x="750" y="444"/>
                  <a:pt x="749" y="443"/>
                </a:cubicBezTo>
                <a:cubicBezTo>
                  <a:pt x="738" y="435"/>
                  <a:pt x="738" y="435"/>
                  <a:pt x="738" y="435"/>
                </a:cubicBezTo>
                <a:cubicBezTo>
                  <a:pt x="728" y="427"/>
                  <a:pt x="728" y="427"/>
                  <a:pt x="728" y="427"/>
                </a:cubicBezTo>
                <a:cubicBezTo>
                  <a:pt x="707" y="410"/>
                  <a:pt x="707" y="410"/>
                  <a:pt x="707" y="410"/>
                </a:cubicBezTo>
                <a:cubicBezTo>
                  <a:pt x="704" y="407"/>
                  <a:pt x="700" y="404"/>
                  <a:pt x="697" y="401"/>
                </a:cubicBezTo>
                <a:cubicBezTo>
                  <a:pt x="687" y="392"/>
                  <a:pt x="687" y="392"/>
                  <a:pt x="687" y="392"/>
                </a:cubicBezTo>
                <a:cubicBezTo>
                  <a:pt x="667" y="373"/>
                  <a:pt x="667" y="373"/>
                  <a:pt x="667" y="373"/>
                </a:cubicBezTo>
                <a:cubicBezTo>
                  <a:pt x="661" y="367"/>
                  <a:pt x="655" y="361"/>
                  <a:pt x="649" y="354"/>
                </a:cubicBezTo>
                <a:cubicBezTo>
                  <a:pt x="630" y="334"/>
                  <a:pt x="630" y="334"/>
                  <a:pt x="630" y="334"/>
                </a:cubicBezTo>
                <a:cubicBezTo>
                  <a:pt x="626" y="329"/>
                  <a:pt x="626" y="329"/>
                  <a:pt x="626" y="329"/>
                </a:cubicBezTo>
                <a:cubicBezTo>
                  <a:pt x="621" y="324"/>
                  <a:pt x="621" y="324"/>
                  <a:pt x="621" y="324"/>
                </a:cubicBezTo>
                <a:cubicBezTo>
                  <a:pt x="613" y="314"/>
                  <a:pt x="613" y="314"/>
                  <a:pt x="613" y="314"/>
                </a:cubicBezTo>
                <a:cubicBezTo>
                  <a:pt x="596" y="293"/>
                  <a:pt x="596" y="293"/>
                  <a:pt x="596" y="293"/>
                </a:cubicBezTo>
                <a:cubicBezTo>
                  <a:pt x="593" y="289"/>
                  <a:pt x="590" y="286"/>
                  <a:pt x="587" y="282"/>
                </a:cubicBezTo>
                <a:cubicBezTo>
                  <a:pt x="579" y="271"/>
                  <a:pt x="579" y="271"/>
                  <a:pt x="579" y="271"/>
                </a:cubicBezTo>
                <a:cubicBezTo>
                  <a:pt x="574" y="264"/>
                  <a:pt x="569" y="257"/>
                  <a:pt x="563" y="249"/>
                </a:cubicBezTo>
                <a:cubicBezTo>
                  <a:pt x="558" y="242"/>
                  <a:pt x="554" y="234"/>
                  <a:pt x="549" y="227"/>
                </a:cubicBezTo>
                <a:cubicBezTo>
                  <a:pt x="534" y="204"/>
                  <a:pt x="534" y="204"/>
                  <a:pt x="534" y="204"/>
                </a:cubicBezTo>
                <a:cubicBezTo>
                  <a:pt x="531" y="198"/>
                  <a:pt x="528" y="192"/>
                  <a:pt x="525" y="186"/>
                </a:cubicBezTo>
                <a:cubicBezTo>
                  <a:pt x="522" y="187"/>
                  <a:pt x="519" y="187"/>
                  <a:pt x="516" y="187"/>
                </a:cubicBezTo>
                <a:cubicBezTo>
                  <a:pt x="510" y="187"/>
                  <a:pt x="505" y="186"/>
                  <a:pt x="501" y="184"/>
                </a:cubicBezTo>
                <a:cubicBezTo>
                  <a:pt x="499" y="186"/>
                  <a:pt x="497" y="188"/>
                  <a:pt x="495" y="191"/>
                </a:cubicBezTo>
                <a:cubicBezTo>
                  <a:pt x="486" y="202"/>
                  <a:pt x="478" y="213"/>
                  <a:pt x="470" y="225"/>
                </a:cubicBezTo>
                <a:cubicBezTo>
                  <a:pt x="466" y="231"/>
                  <a:pt x="462" y="237"/>
                  <a:pt x="458" y="242"/>
                </a:cubicBezTo>
                <a:cubicBezTo>
                  <a:pt x="456" y="245"/>
                  <a:pt x="453" y="248"/>
                  <a:pt x="452" y="251"/>
                </a:cubicBezTo>
                <a:cubicBezTo>
                  <a:pt x="446" y="260"/>
                  <a:pt x="446" y="260"/>
                  <a:pt x="446" y="260"/>
                </a:cubicBezTo>
                <a:cubicBezTo>
                  <a:pt x="423" y="296"/>
                  <a:pt x="423" y="296"/>
                  <a:pt x="423" y="296"/>
                </a:cubicBezTo>
                <a:cubicBezTo>
                  <a:pt x="419" y="304"/>
                  <a:pt x="414" y="313"/>
                  <a:pt x="409" y="321"/>
                </a:cubicBezTo>
                <a:cubicBezTo>
                  <a:pt x="415" y="327"/>
                  <a:pt x="418" y="335"/>
                  <a:pt x="418" y="344"/>
                </a:cubicBezTo>
                <a:cubicBezTo>
                  <a:pt x="418" y="348"/>
                  <a:pt x="417" y="352"/>
                  <a:pt x="416" y="356"/>
                </a:cubicBezTo>
                <a:cubicBezTo>
                  <a:pt x="420" y="359"/>
                  <a:pt x="424" y="362"/>
                  <a:pt x="428" y="365"/>
                </a:cubicBezTo>
                <a:cubicBezTo>
                  <a:pt x="436" y="371"/>
                  <a:pt x="436" y="371"/>
                  <a:pt x="436" y="371"/>
                </a:cubicBezTo>
                <a:cubicBezTo>
                  <a:pt x="438" y="373"/>
                  <a:pt x="440" y="375"/>
                  <a:pt x="443" y="377"/>
                </a:cubicBezTo>
                <a:cubicBezTo>
                  <a:pt x="448" y="382"/>
                  <a:pt x="453" y="386"/>
                  <a:pt x="457" y="390"/>
                </a:cubicBezTo>
                <a:cubicBezTo>
                  <a:pt x="462" y="395"/>
                  <a:pt x="467" y="399"/>
                  <a:pt x="472" y="403"/>
                </a:cubicBezTo>
                <a:cubicBezTo>
                  <a:pt x="477" y="407"/>
                  <a:pt x="482" y="412"/>
                  <a:pt x="486" y="416"/>
                </a:cubicBezTo>
                <a:cubicBezTo>
                  <a:pt x="495" y="425"/>
                  <a:pt x="504" y="434"/>
                  <a:pt x="512" y="443"/>
                </a:cubicBezTo>
                <a:cubicBezTo>
                  <a:pt x="514" y="445"/>
                  <a:pt x="517" y="448"/>
                  <a:pt x="519" y="450"/>
                </a:cubicBezTo>
                <a:cubicBezTo>
                  <a:pt x="521" y="452"/>
                  <a:pt x="523" y="454"/>
                  <a:pt x="525" y="457"/>
                </a:cubicBezTo>
                <a:cubicBezTo>
                  <a:pt x="529" y="461"/>
                  <a:pt x="533" y="466"/>
                  <a:pt x="537" y="470"/>
                </a:cubicBezTo>
                <a:cubicBezTo>
                  <a:pt x="538" y="471"/>
                  <a:pt x="538" y="472"/>
                  <a:pt x="539" y="473"/>
                </a:cubicBezTo>
                <a:close/>
                <a:moveTo>
                  <a:pt x="757" y="440"/>
                </a:moveTo>
                <a:cubicBezTo>
                  <a:pt x="763" y="434"/>
                  <a:pt x="772" y="430"/>
                  <a:pt x="781" y="430"/>
                </a:cubicBezTo>
                <a:cubicBezTo>
                  <a:pt x="788" y="430"/>
                  <a:pt x="793" y="432"/>
                  <a:pt x="798" y="435"/>
                </a:cubicBezTo>
                <a:cubicBezTo>
                  <a:pt x="800" y="423"/>
                  <a:pt x="800" y="412"/>
                  <a:pt x="800" y="400"/>
                </a:cubicBezTo>
                <a:cubicBezTo>
                  <a:pt x="800" y="256"/>
                  <a:pt x="724" y="130"/>
                  <a:pt x="610" y="60"/>
                </a:cubicBezTo>
                <a:cubicBezTo>
                  <a:pt x="603" y="68"/>
                  <a:pt x="595" y="75"/>
                  <a:pt x="587" y="83"/>
                </a:cubicBezTo>
                <a:cubicBezTo>
                  <a:pt x="579" y="91"/>
                  <a:pt x="572" y="99"/>
                  <a:pt x="564" y="107"/>
                </a:cubicBezTo>
                <a:cubicBezTo>
                  <a:pt x="543" y="131"/>
                  <a:pt x="543" y="131"/>
                  <a:pt x="543" y="131"/>
                </a:cubicBezTo>
                <a:cubicBezTo>
                  <a:pt x="548" y="137"/>
                  <a:pt x="551" y="144"/>
                  <a:pt x="551" y="153"/>
                </a:cubicBezTo>
                <a:cubicBezTo>
                  <a:pt x="551" y="162"/>
                  <a:pt x="547" y="171"/>
                  <a:pt x="541" y="177"/>
                </a:cubicBezTo>
                <a:cubicBezTo>
                  <a:pt x="551" y="194"/>
                  <a:pt x="551" y="194"/>
                  <a:pt x="551" y="194"/>
                </a:cubicBezTo>
                <a:cubicBezTo>
                  <a:pt x="566" y="216"/>
                  <a:pt x="566" y="216"/>
                  <a:pt x="566" y="216"/>
                </a:cubicBezTo>
                <a:cubicBezTo>
                  <a:pt x="570" y="223"/>
                  <a:pt x="575" y="231"/>
                  <a:pt x="580" y="238"/>
                </a:cubicBezTo>
                <a:cubicBezTo>
                  <a:pt x="585" y="245"/>
                  <a:pt x="590" y="252"/>
                  <a:pt x="596" y="259"/>
                </a:cubicBezTo>
                <a:cubicBezTo>
                  <a:pt x="603" y="270"/>
                  <a:pt x="603" y="270"/>
                  <a:pt x="603" y="270"/>
                </a:cubicBezTo>
                <a:cubicBezTo>
                  <a:pt x="606" y="274"/>
                  <a:pt x="608" y="277"/>
                  <a:pt x="611" y="281"/>
                </a:cubicBezTo>
                <a:cubicBezTo>
                  <a:pt x="628" y="302"/>
                  <a:pt x="628" y="302"/>
                  <a:pt x="628" y="302"/>
                </a:cubicBezTo>
                <a:cubicBezTo>
                  <a:pt x="636" y="312"/>
                  <a:pt x="636" y="312"/>
                  <a:pt x="636" y="312"/>
                </a:cubicBezTo>
                <a:cubicBezTo>
                  <a:pt x="640" y="317"/>
                  <a:pt x="640" y="317"/>
                  <a:pt x="640" y="317"/>
                </a:cubicBezTo>
                <a:cubicBezTo>
                  <a:pt x="644" y="322"/>
                  <a:pt x="644" y="322"/>
                  <a:pt x="644" y="322"/>
                </a:cubicBezTo>
                <a:cubicBezTo>
                  <a:pt x="661" y="342"/>
                  <a:pt x="661" y="342"/>
                  <a:pt x="661" y="342"/>
                </a:cubicBezTo>
                <a:cubicBezTo>
                  <a:pt x="667" y="349"/>
                  <a:pt x="673" y="356"/>
                  <a:pt x="679" y="362"/>
                </a:cubicBezTo>
                <a:cubicBezTo>
                  <a:pt x="697" y="381"/>
                  <a:pt x="697" y="381"/>
                  <a:pt x="697" y="381"/>
                </a:cubicBezTo>
                <a:cubicBezTo>
                  <a:pt x="706" y="391"/>
                  <a:pt x="706" y="391"/>
                  <a:pt x="706" y="391"/>
                </a:cubicBezTo>
                <a:cubicBezTo>
                  <a:pt x="709" y="394"/>
                  <a:pt x="712" y="397"/>
                  <a:pt x="716" y="401"/>
                </a:cubicBezTo>
                <a:cubicBezTo>
                  <a:pt x="735" y="419"/>
                  <a:pt x="735" y="419"/>
                  <a:pt x="735" y="419"/>
                </a:cubicBezTo>
                <a:cubicBezTo>
                  <a:pt x="744" y="429"/>
                  <a:pt x="744" y="429"/>
                  <a:pt x="744" y="429"/>
                </a:cubicBezTo>
                <a:cubicBezTo>
                  <a:pt x="754" y="438"/>
                  <a:pt x="754" y="438"/>
                  <a:pt x="754" y="438"/>
                </a:cubicBezTo>
                <a:cubicBezTo>
                  <a:pt x="755" y="439"/>
                  <a:pt x="756" y="439"/>
                  <a:pt x="757" y="440"/>
                </a:cubicBezTo>
                <a:close/>
                <a:moveTo>
                  <a:pt x="167" y="725"/>
                </a:moveTo>
                <a:cubicBezTo>
                  <a:pt x="199" y="748"/>
                  <a:pt x="234" y="766"/>
                  <a:pt x="271" y="779"/>
                </a:cubicBezTo>
                <a:cubicBezTo>
                  <a:pt x="270" y="764"/>
                  <a:pt x="270" y="750"/>
                  <a:pt x="270" y="736"/>
                </a:cubicBezTo>
                <a:cubicBezTo>
                  <a:pt x="271" y="714"/>
                  <a:pt x="271" y="714"/>
                  <a:pt x="271" y="714"/>
                </a:cubicBezTo>
                <a:cubicBezTo>
                  <a:pt x="271" y="703"/>
                  <a:pt x="271" y="703"/>
                  <a:pt x="271" y="703"/>
                </a:cubicBezTo>
                <a:cubicBezTo>
                  <a:pt x="272" y="693"/>
                  <a:pt x="272" y="693"/>
                  <a:pt x="272" y="693"/>
                </a:cubicBezTo>
                <a:cubicBezTo>
                  <a:pt x="273" y="671"/>
                  <a:pt x="273" y="671"/>
                  <a:pt x="273" y="671"/>
                </a:cubicBezTo>
                <a:cubicBezTo>
                  <a:pt x="273" y="669"/>
                  <a:pt x="274" y="667"/>
                  <a:pt x="274" y="665"/>
                </a:cubicBezTo>
                <a:cubicBezTo>
                  <a:pt x="269" y="663"/>
                  <a:pt x="265" y="660"/>
                  <a:pt x="261" y="657"/>
                </a:cubicBezTo>
                <a:cubicBezTo>
                  <a:pt x="259" y="658"/>
                  <a:pt x="257" y="660"/>
                  <a:pt x="254" y="661"/>
                </a:cubicBezTo>
                <a:cubicBezTo>
                  <a:pt x="248" y="666"/>
                  <a:pt x="242" y="670"/>
                  <a:pt x="236" y="675"/>
                </a:cubicBezTo>
                <a:cubicBezTo>
                  <a:pt x="232" y="677"/>
                  <a:pt x="230" y="679"/>
                  <a:pt x="227" y="681"/>
                </a:cubicBezTo>
                <a:cubicBezTo>
                  <a:pt x="224" y="683"/>
                  <a:pt x="221" y="685"/>
                  <a:pt x="219" y="687"/>
                </a:cubicBezTo>
                <a:cubicBezTo>
                  <a:pt x="213" y="691"/>
                  <a:pt x="208" y="694"/>
                  <a:pt x="204" y="698"/>
                </a:cubicBezTo>
                <a:cubicBezTo>
                  <a:pt x="201" y="699"/>
                  <a:pt x="199" y="701"/>
                  <a:pt x="197" y="703"/>
                </a:cubicBezTo>
                <a:cubicBezTo>
                  <a:pt x="195" y="704"/>
                  <a:pt x="193" y="706"/>
                  <a:pt x="191" y="707"/>
                </a:cubicBezTo>
                <a:cubicBezTo>
                  <a:pt x="177" y="718"/>
                  <a:pt x="168" y="725"/>
                  <a:pt x="168" y="725"/>
                </a:cubicBezTo>
                <a:cubicBezTo>
                  <a:pt x="168" y="724"/>
                  <a:pt x="176" y="717"/>
                  <a:pt x="188" y="704"/>
                </a:cubicBezTo>
                <a:cubicBezTo>
                  <a:pt x="195" y="697"/>
                  <a:pt x="203" y="689"/>
                  <a:pt x="213" y="680"/>
                </a:cubicBezTo>
                <a:cubicBezTo>
                  <a:pt x="223" y="671"/>
                  <a:pt x="235" y="662"/>
                  <a:pt x="247" y="651"/>
                </a:cubicBezTo>
                <a:cubicBezTo>
                  <a:pt x="249" y="649"/>
                  <a:pt x="251" y="648"/>
                  <a:pt x="253" y="646"/>
                </a:cubicBezTo>
                <a:cubicBezTo>
                  <a:pt x="251" y="642"/>
                  <a:pt x="250" y="637"/>
                  <a:pt x="250" y="632"/>
                </a:cubicBezTo>
                <a:cubicBezTo>
                  <a:pt x="250" y="630"/>
                  <a:pt x="250" y="629"/>
                  <a:pt x="251" y="627"/>
                </a:cubicBezTo>
                <a:cubicBezTo>
                  <a:pt x="238" y="622"/>
                  <a:pt x="226" y="615"/>
                  <a:pt x="214" y="609"/>
                </a:cubicBezTo>
                <a:cubicBezTo>
                  <a:pt x="204" y="603"/>
                  <a:pt x="204" y="603"/>
                  <a:pt x="204" y="603"/>
                </a:cubicBezTo>
                <a:cubicBezTo>
                  <a:pt x="201" y="601"/>
                  <a:pt x="198" y="599"/>
                  <a:pt x="194" y="597"/>
                </a:cubicBezTo>
                <a:cubicBezTo>
                  <a:pt x="175" y="586"/>
                  <a:pt x="175" y="586"/>
                  <a:pt x="175" y="586"/>
                </a:cubicBezTo>
                <a:cubicBezTo>
                  <a:pt x="165" y="580"/>
                  <a:pt x="165" y="580"/>
                  <a:pt x="165" y="580"/>
                </a:cubicBezTo>
                <a:cubicBezTo>
                  <a:pt x="156" y="574"/>
                  <a:pt x="156" y="574"/>
                  <a:pt x="156" y="574"/>
                </a:cubicBezTo>
                <a:cubicBezTo>
                  <a:pt x="150" y="569"/>
                  <a:pt x="143" y="565"/>
                  <a:pt x="137" y="561"/>
                </a:cubicBezTo>
                <a:cubicBezTo>
                  <a:pt x="131" y="557"/>
                  <a:pt x="125" y="552"/>
                  <a:pt x="119" y="548"/>
                </a:cubicBezTo>
                <a:cubicBezTo>
                  <a:pt x="101" y="534"/>
                  <a:pt x="101" y="534"/>
                  <a:pt x="101" y="534"/>
                </a:cubicBezTo>
                <a:cubicBezTo>
                  <a:pt x="95" y="530"/>
                  <a:pt x="89" y="525"/>
                  <a:pt x="83" y="520"/>
                </a:cubicBezTo>
                <a:cubicBezTo>
                  <a:pt x="66" y="505"/>
                  <a:pt x="66" y="505"/>
                  <a:pt x="66" y="505"/>
                </a:cubicBezTo>
                <a:cubicBezTo>
                  <a:pt x="60" y="501"/>
                  <a:pt x="55" y="495"/>
                  <a:pt x="49" y="490"/>
                </a:cubicBezTo>
                <a:cubicBezTo>
                  <a:pt x="44" y="485"/>
                  <a:pt x="38" y="480"/>
                  <a:pt x="33" y="475"/>
                </a:cubicBezTo>
                <a:cubicBezTo>
                  <a:pt x="23" y="464"/>
                  <a:pt x="12" y="453"/>
                  <a:pt x="2" y="442"/>
                </a:cubicBezTo>
                <a:cubicBezTo>
                  <a:pt x="14" y="559"/>
                  <a:pt x="77" y="661"/>
                  <a:pt x="167" y="725"/>
                </a:cubicBezTo>
                <a:close/>
                <a:moveTo>
                  <a:pt x="60" y="189"/>
                </a:moveTo>
                <a:cubicBezTo>
                  <a:pt x="22" y="250"/>
                  <a:pt x="0" y="322"/>
                  <a:pt x="0" y="400"/>
                </a:cubicBezTo>
                <a:cubicBezTo>
                  <a:pt x="0" y="402"/>
                  <a:pt x="0" y="403"/>
                  <a:pt x="0" y="404"/>
                </a:cubicBezTo>
                <a:cubicBezTo>
                  <a:pt x="0" y="404"/>
                  <a:pt x="8" y="399"/>
                  <a:pt x="22" y="391"/>
                </a:cubicBezTo>
                <a:cubicBezTo>
                  <a:pt x="29" y="387"/>
                  <a:pt x="38" y="381"/>
                  <a:pt x="47" y="375"/>
                </a:cubicBezTo>
                <a:cubicBezTo>
                  <a:pt x="57" y="369"/>
                  <a:pt x="68" y="362"/>
                  <a:pt x="80" y="354"/>
                </a:cubicBezTo>
                <a:cubicBezTo>
                  <a:pt x="83" y="352"/>
                  <a:pt x="86" y="350"/>
                  <a:pt x="89" y="348"/>
                </a:cubicBezTo>
                <a:cubicBezTo>
                  <a:pt x="92" y="346"/>
                  <a:pt x="95" y="344"/>
                  <a:pt x="98" y="342"/>
                </a:cubicBezTo>
                <a:cubicBezTo>
                  <a:pt x="104" y="338"/>
                  <a:pt x="110" y="333"/>
                  <a:pt x="117" y="329"/>
                </a:cubicBezTo>
                <a:cubicBezTo>
                  <a:pt x="124" y="324"/>
                  <a:pt x="130" y="319"/>
                  <a:pt x="137" y="314"/>
                </a:cubicBezTo>
                <a:cubicBezTo>
                  <a:pt x="144" y="309"/>
                  <a:pt x="151" y="304"/>
                  <a:pt x="157" y="299"/>
                </a:cubicBezTo>
                <a:cubicBezTo>
                  <a:pt x="164" y="293"/>
                  <a:pt x="172" y="288"/>
                  <a:pt x="178" y="282"/>
                </a:cubicBezTo>
                <a:cubicBezTo>
                  <a:pt x="185" y="276"/>
                  <a:pt x="192" y="271"/>
                  <a:pt x="199" y="265"/>
                </a:cubicBezTo>
                <a:cubicBezTo>
                  <a:pt x="198" y="261"/>
                  <a:pt x="197" y="257"/>
                  <a:pt x="197" y="253"/>
                </a:cubicBezTo>
                <a:cubicBezTo>
                  <a:pt x="197" y="250"/>
                  <a:pt x="197" y="248"/>
                  <a:pt x="198" y="245"/>
                </a:cubicBezTo>
                <a:cubicBezTo>
                  <a:pt x="191" y="242"/>
                  <a:pt x="185" y="239"/>
                  <a:pt x="178" y="236"/>
                </a:cubicBezTo>
                <a:cubicBezTo>
                  <a:pt x="161" y="229"/>
                  <a:pt x="145" y="221"/>
                  <a:pt x="131" y="216"/>
                </a:cubicBezTo>
                <a:cubicBezTo>
                  <a:pt x="124" y="213"/>
                  <a:pt x="117" y="210"/>
                  <a:pt x="111" y="207"/>
                </a:cubicBezTo>
                <a:cubicBezTo>
                  <a:pt x="104" y="205"/>
                  <a:pt x="99" y="203"/>
                  <a:pt x="93" y="201"/>
                </a:cubicBezTo>
                <a:cubicBezTo>
                  <a:pt x="74" y="194"/>
                  <a:pt x="62" y="189"/>
                  <a:pt x="60" y="189"/>
                </a:cubicBezTo>
                <a:cubicBezTo>
                  <a:pt x="62" y="189"/>
                  <a:pt x="74" y="192"/>
                  <a:pt x="95" y="197"/>
                </a:cubicBezTo>
                <a:cubicBezTo>
                  <a:pt x="106" y="199"/>
                  <a:pt x="119" y="203"/>
                  <a:pt x="134" y="207"/>
                </a:cubicBezTo>
                <a:cubicBezTo>
                  <a:pt x="141" y="209"/>
                  <a:pt x="149" y="212"/>
                  <a:pt x="157" y="215"/>
                </a:cubicBezTo>
                <a:cubicBezTo>
                  <a:pt x="166" y="218"/>
                  <a:pt x="174" y="221"/>
                  <a:pt x="184" y="224"/>
                </a:cubicBezTo>
                <a:cubicBezTo>
                  <a:pt x="190" y="226"/>
                  <a:pt x="197" y="229"/>
                  <a:pt x="204" y="232"/>
                </a:cubicBezTo>
                <a:cubicBezTo>
                  <a:pt x="210" y="223"/>
                  <a:pt x="220" y="218"/>
                  <a:pt x="232" y="218"/>
                </a:cubicBezTo>
                <a:cubicBezTo>
                  <a:pt x="237" y="218"/>
                  <a:pt x="243" y="219"/>
                  <a:pt x="248" y="222"/>
                </a:cubicBezTo>
                <a:cubicBezTo>
                  <a:pt x="251" y="219"/>
                  <a:pt x="251" y="219"/>
                  <a:pt x="251" y="219"/>
                </a:cubicBezTo>
                <a:cubicBezTo>
                  <a:pt x="255" y="216"/>
                  <a:pt x="258" y="212"/>
                  <a:pt x="261" y="209"/>
                </a:cubicBezTo>
                <a:cubicBezTo>
                  <a:pt x="268" y="202"/>
                  <a:pt x="275" y="196"/>
                  <a:pt x="281" y="190"/>
                </a:cubicBezTo>
                <a:cubicBezTo>
                  <a:pt x="288" y="183"/>
                  <a:pt x="294" y="176"/>
                  <a:pt x="300" y="170"/>
                </a:cubicBezTo>
                <a:cubicBezTo>
                  <a:pt x="303" y="167"/>
                  <a:pt x="306" y="164"/>
                  <a:pt x="309" y="160"/>
                </a:cubicBezTo>
                <a:cubicBezTo>
                  <a:pt x="312" y="157"/>
                  <a:pt x="315" y="154"/>
                  <a:pt x="318" y="150"/>
                </a:cubicBezTo>
                <a:cubicBezTo>
                  <a:pt x="324" y="144"/>
                  <a:pt x="330" y="138"/>
                  <a:pt x="336" y="131"/>
                </a:cubicBezTo>
                <a:cubicBezTo>
                  <a:pt x="341" y="125"/>
                  <a:pt x="346" y="119"/>
                  <a:pt x="351" y="112"/>
                </a:cubicBezTo>
                <a:cubicBezTo>
                  <a:pt x="354" y="109"/>
                  <a:pt x="357" y="106"/>
                  <a:pt x="359" y="103"/>
                </a:cubicBezTo>
                <a:cubicBezTo>
                  <a:pt x="360" y="102"/>
                  <a:pt x="362" y="100"/>
                  <a:pt x="363" y="99"/>
                </a:cubicBezTo>
                <a:cubicBezTo>
                  <a:pt x="364" y="97"/>
                  <a:pt x="365" y="96"/>
                  <a:pt x="366" y="94"/>
                </a:cubicBezTo>
                <a:cubicBezTo>
                  <a:pt x="371" y="89"/>
                  <a:pt x="376" y="83"/>
                  <a:pt x="380" y="77"/>
                </a:cubicBezTo>
                <a:cubicBezTo>
                  <a:pt x="389" y="66"/>
                  <a:pt x="396" y="56"/>
                  <a:pt x="403" y="47"/>
                </a:cubicBezTo>
                <a:cubicBezTo>
                  <a:pt x="407" y="42"/>
                  <a:pt x="410" y="38"/>
                  <a:pt x="413" y="34"/>
                </a:cubicBezTo>
                <a:cubicBezTo>
                  <a:pt x="416" y="30"/>
                  <a:pt x="418" y="26"/>
                  <a:pt x="421" y="23"/>
                </a:cubicBezTo>
                <a:cubicBezTo>
                  <a:pt x="425" y="16"/>
                  <a:pt x="429" y="11"/>
                  <a:pt x="432" y="7"/>
                </a:cubicBezTo>
                <a:cubicBezTo>
                  <a:pt x="435" y="4"/>
                  <a:pt x="436" y="2"/>
                  <a:pt x="436" y="2"/>
                </a:cubicBezTo>
                <a:cubicBezTo>
                  <a:pt x="424" y="1"/>
                  <a:pt x="412" y="0"/>
                  <a:pt x="400" y="0"/>
                </a:cubicBezTo>
                <a:cubicBezTo>
                  <a:pt x="257" y="0"/>
                  <a:pt x="131" y="75"/>
                  <a:pt x="60" y="189"/>
                </a:cubicBezTo>
                <a:close/>
                <a:moveTo>
                  <a:pt x="648" y="714"/>
                </a:moveTo>
                <a:cubicBezTo>
                  <a:pt x="633" y="714"/>
                  <a:pt x="618" y="714"/>
                  <a:pt x="603" y="714"/>
                </a:cubicBezTo>
                <a:cubicBezTo>
                  <a:pt x="596" y="714"/>
                  <a:pt x="588" y="713"/>
                  <a:pt x="581" y="713"/>
                </a:cubicBezTo>
                <a:cubicBezTo>
                  <a:pt x="558" y="712"/>
                  <a:pt x="558" y="712"/>
                  <a:pt x="558" y="712"/>
                </a:cubicBezTo>
                <a:cubicBezTo>
                  <a:pt x="551" y="712"/>
                  <a:pt x="543" y="710"/>
                  <a:pt x="536" y="710"/>
                </a:cubicBezTo>
                <a:cubicBezTo>
                  <a:pt x="513" y="707"/>
                  <a:pt x="513" y="707"/>
                  <a:pt x="513" y="707"/>
                </a:cubicBezTo>
                <a:cubicBezTo>
                  <a:pt x="506" y="706"/>
                  <a:pt x="499" y="705"/>
                  <a:pt x="491" y="704"/>
                </a:cubicBezTo>
                <a:cubicBezTo>
                  <a:pt x="469" y="700"/>
                  <a:pt x="469" y="700"/>
                  <a:pt x="469" y="700"/>
                </a:cubicBezTo>
                <a:cubicBezTo>
                  <a:pt x="458" y="698"/>
                  <a:pt x="458" y="698"/>
                  <a:pt x="458" y="698"/>
                </a:cubicBezTo>
                <a:cubicBezTo>
                  <a:pt x="447" y="695"/>
                  <a:pt x="447" y="695"/>
                  <a:pt x="447" y="695"/>
                </a:cubicBezTo>
                <a:cubicBezTo>
                  <a:pt x="439" y="694"/>
                  <a:pt x="432" y="692"/>
                  <a:pt x="425" y="690"/>
                </a:cubicBezTo>
                <a:cubicBezTo>
                  <a:pt x="414" y="688"/>
                  <a:pt x="414" y="688"/>
                  <a:pt x="414" y="688"/>
                </a:cubicBezTo>
                <a:cubicBezTo>
                  <a:pt x="410" y="687"/>
                  <a:pt x="406" y="686"/>
                  <a:pt x="403" y="685"/>
                </a:cubicBezTo>
                <a:cubicBezTo>
                  <a:pt x="381" y="678"/>
                  <a:pt x="381" y="678"/>
                  <a:pt x="381" y="678"/>
                </a:cubicBezTo>
                <a:cubicBezTo>
                  <a:pt x="366" y="675"/>
                  <a:pt x="352" y="669"/>
                  <a:pt x="338" y="664"/>
                </a:cubicBezTo>
                <a:cubicBezTo>
                  <a:pt x="329" y="661"/>
                  <a:pt x="320" y="658"/>
                  <a:pt x="311" y="654"/>
                </a:cubicBezTo>
                <a:cubicBezTo>
                  <a:pt x="305" y="661"/>
                  <a:pt x="296" y="666"/>
                  <a:pt x="286" y="666"/>
                </a:cubicBezTo>
                <a:cubicBezTo>
                  <a:pt x="284" y="675"/>
                  <a:pt x="283" y="685"/>
                  <a:pt x="281" y="694"/>
                </a:cubicBezTo>
                <a:cubicBezTo>
                  <a:pt x="280" y="704"/>
                  <a:pt x="280" y="704"/>
                  <a:pt x="280" y="704"/>
                </a:cubicBezTo>
                <a:cubicBezTo>
                  <a:pt x="278" y="715"/>
                  <a:pt x="278" y="715"/>
                  <a:pt x="278" y="715"/>
                </a:cubicBezTo>
                <a:cubicBezTo>
                  <a:pt x="275" y="736"/>
                  <a:pt x="275" y="736"/>
                  <a:pt x="275" y="736"/>
                </a:cubicBezTo>
                <a:cubicBezTo>
                  <a:pt x="274" y="750"/>
                  <a:pt x="273" y="764"/>
                  <a:pt x="271" y="779"/>
                </a:cubicBezTo>
                <a:cubicBezTo>
                  <a:pt x="311" y="793"/>
                  <a:pt x="355" y="800"/>
                  <a:pt x="400" y="800"/>
                </a:cubicBezTo>
                <a:cubicBezTo>
                  <a:pt x="494" y="800"/>
                  <a:pt x="580" y="768"/>
                  <a:pt x="648" y="714"/>
                </a:cubicBezTo>
                <a:close/>
                <a:moveTo>
                  <a:pt x="648" y="714"/>
                </a:moveTo>
                <a:cubicBezTo>
                  <a:pt x="658" y="706"/>
                  <a:pt x="668" y="697"/>
                  <a:pt x="677" y="689"/>
                </a:cubicBezTo>
                <a:cubicBezTo>
                  <a:pt x="730" y="638"/>
                  <a:pt x="769" y="572"/>
                  <a:pt x="788" y="499"/>
                </a:cubicBezTo>
                <a:cubicBezTo>
                  <a:pt x="786" y="499"/>
                  <a:pt x="784" y="500"/>
                  <a:pt x="781" y="500"/>
                </a:cubicBezTo>
                <a:cubicBezTo>
                  <a:pt x="764" y="500"/>
                  <a:pt x="750" y="487"/>
                  <a:pt x="747" y="471"/>
                </a:cubicBezTo>
                <a:cubicBezTo>
                  <a:pt x="742" y="471"/>
                  <a:pt x="737" y="472"/>
                  <a:pt x="731" y="473"/>
                </a:cubicBezTo>
                <a:cubicBezTo>
                  <a:pt x="725" y="473"/>
                  <a:pt x="718" y="475"/>
                  <a:pt x="711" y="476"/>
                </a:cubicBezTo>
                <a:cubicBezTo>
                  <a:pt x="703" y="478"/>
                  <a:pt x="696" y="479"/>
                  <a:pt x="688" y="480"/>
                </a:cubicBezTo>
                <a:cubicBezTo>
                  <a:pt x="680" y="482"/>
                  <a:pt x="671" y="483"/>
                  <a:pt x="663" y="485"/>
                </a:cubicBezTo>
                <a:cubicBezTo>
                  <a:pt x="655" y="487"/>
                  <a:pt x="646" y="489"/>
                  <a:pt x="637" y="491"/>
                </a:cubicBezTo>
                <a:cubicBezTo>
                  <a:pt x="628" y="493"/>
                  <a:pt x="618" y="495"/>
                  <a:pt x="609" y="498"/>
                </a:cubicBezTo>
                <a:cubicBezTo>
                  <a:pt x="603" y="500"/>
                  <a:pt x="596" y="502"/>
                  <a:pt x="589" y="504"/>
                </a:cubicBezTo>
                <a:cubicBezTo>
                  <a:pt x="589" y="504"/>
                  <a:pt x="589" y="504"/>
                  <a:pt x="589" y="504"/>
                </a:cubicBezTo>
                <a:cubicBezTo>
                  <a:pt x="589" y="512"/>
                  <a:pt x="586" y="520"/>
                  <a:pt x="582" y="526"/>
                </a:cubicBezTo>
                <a:cubicBezTo>
                  <a:pt x="595" y="542"/>
                  <a:pt x="606" y="560"/>
                  <a:pt x="616" y="576"/>
                </a:cubicBezTo>
                <a:cubicBezTo>
                  <a:pt x="619" y="580"/>
                  <a:pt x="622" y="584"/>
                  <a:pt x="624" y="588"/>
                </a:cubicBezTo>
                <a:cubicBezTo>
                  <a:pt x="627" y="591"/>
                  <a:pt x="629" y="595"/>
                  <a:pt x="631" y="599"/>
                </a:cubicBezTo>
                <a:cubicBezTo>
                  <a:pt x="635" y="607"/>
                  <a:pt x="639" y="614"/>
                  <a:pt x="643" y="621"/>
                </a:cubicBezTo>
                <a:cubicBezTo>
                  <a:pt x="647" y="628"/>
                  <a:pt x="651" y="634"/>
                  <a:pt x="654" y="640"/>
                </a:cubicBezTo>
                <a:cubicBezTo>
                  <a:pt x="657" y="646"/>
                  <a:pt x="659" y="652"/>
                  <a:pt x="662" y="657"/>
                </a:cubicBezTo>
                <a:cubicBezTo>
                  <a:pt x="667" y="667"/>
                  <a:pt x="671" y="675"/>
                  <a:pt x="673" y="680"/>
                </a:cubicBezTo>
                <a:cubicBezTo>
                  <a:pt x="675" y="685"/>
                  <a:pt x="677" y="688"/>
                  <a:pt x="677" y="688"/>
                </a:cubicBezTo>
                <a:cubicBezTo>
                  <a:pt x="677" y="688"/>
                  <a:pt x="675" y="685"/>
                  <a:pt x="672" y="681"/>
                </a:cubicBezTo>
                <a:cubicBezTo>
                  <a:pt x="669" y="676"/>
                  <a:pt x="664" y="668"/>
                  <a:pt x="658" y="659"/>
                </a:cubicBezTo>
                <a:cubicBezTo>
                  <a:pt x="655" y="654"/>
                  <a:pt x="652" y="649"/>
                  <a:pt x="649" y="643"/>
                </a:cubicBezTo>
                <a:cubicBezTo>
                  <a:pt x="645" y="637"/>
                  <a:pt x="641" y="631"/>
                  <a:pt x="636" y="625"/>
                </a:cubicBezTo>
                <a:cubicBezTo>
                  <a:pt x="632" y="619"/>
                  <a:pt x="627" y="612"/>
                  <a:pt x="622" y="605"/>
                </a:cubicBezTo>
                <a:cubicBezTo>
                  <a:pt x="620" y="601"/>
                  <a:pt x="618" y="597"/>
                  <a:pt x="615" y="594"/>
                </a:cubicBezTo>
                <a:cubicBezTo>
                  <a:pt x="612" y="590"/>
                  <a:pt x="609" y="586"/>
                  <a:pt x="606" y="583"/>
                </a:cubicBezTo>
                <a:cubicBezTo>
                  <a:pt x="601" y="575"/>
                  <a:pt x="595" y="567"/>
                  <a:pt x="589" y="559"/>
                </a:cubicBezTo>
                <a:cubicBezTo>
                  <a:pt x="586" y="555"/>
                  <a:pt x="582" y="551"/>
                  <a:pt x="579" y="547"/>
                </a:cubicBezTo>
                <a:cubicBezTo>
                  <a:pt x="576" y="543"/>
                  <a:pt x="573" y="539"/>
                  <a:pt x="569" y="535"/>
                </a:cubicBezTo>
                <a:cubicBezTo>
                  <a:pt x="565" y="537"/>
                  <a:pt x="560" y="539"/>
                  <a:pt x="554" y="539"/>
                </a:cubicBezTo>
                <a:cubicBezTo>
                  <a:pt x="542" y="539"/>
                  <a:pt x="532" y="533"/>
                  <a:pt x="526" y="523"/>
                </a:cubicBezTo>
                <a:cubicBezTo>
                  <a:pt x="524" y="524"/>
                  <a:pt x="523" y="524"/>
                  <a:pt x="521" y="525"/>
                </a:cubicBezTo>
                <a:cubicBezTo>
                  <a:pt x="511" y="529"/>
                  <a:pt x="501" y="532"/>
                  <a:pt x="491" y="536"/>
                </a:cubicBezTo>
                <a:cubicBezTo>
                  <a:pt x="481" y="540"/>
                  <a:pt x="472" y="544"/>
                  <a:pt x="462" y="548"/>
                </a:cubicBezTo>
                <a:cubicBezTo>
                  <a:pt x="452" y="552"/>
                  <a:pt x="442" y="557"/>
                  <a:pt x="432" y="561"/>
                </a:cubicBezTo>
                <a:cubicBezTo>
                  <a:pt x="427" y="563"/>
                  <a:pt x="422" y="565"/>
                  <a:pt x="418" y="567"/>
                </a:cubicBezTo>
                <a:cubicBezTo>
                  <a:pt x="413" y="570"/>
                  <a:pt x="408" y="572"/>
                  <a:pt x="403" y="574"/>
                </a:cubicBezTo>
                <a:cubicBezTo>
                  <a:pt x="394" y="579"/>
                  <a:pt x="384" y="584"/>
                  <a:pt x="375" y="589"/>
                </a:cubicBezTo>
                <a:cubicBezTo>
                  <a:pt x="366" y="594"/>
                  <a:pt x="357" y="598"/>
                  <a:pt x="348" y="603"/>
                </a:cubicBezTo>
                <a:cubicBezTo>
                  <a:pt x="340" y="608"/>
                  <a:pt x="331" y="613"/>
                  <a:pt x="323" y="618"/>
                </a:cubicBezTo>
                <a:cubicBezTo>
                  <a:pt x="321" y="619"/>
                  <a:pt x="320" y="620"/>
                  <a:pt x="318" y="621"/>
                </a:cubicBezTo>
                <a:cubicBezTo>
                  <a:pt x="319" y="624"/>
                  <a:pt x="320" y="628"/>
                  <a:pt x="320" y="632"/>
                </a:cubicBezTo>
                <a:cubicBezTo>
                  <a:pt x="320" y="632"/>
                  <a:pt x="320" y="633"/>
                  <a:pt x="320" y="634"/>
                </a:cubicBezTo>
                <a:cubicBezTo>
                  <a:pt x="328" y="638"/>
                  <a:pt x="337" y="641"/>
                  <a:pt x="346" y="644"/>
                </a:cubicBezTo>
                <a:cubicBezTo>
                  <a:pt x="366" y="652"/>
                  <a:pt x="366" y="652"/>
                  <a:pt x="366" y="652"/>
                </a:cubicBezTo>
                <a:cubicBezTo>
                  <a:pt x="373" y="654"/>
                  <a:pt x="380" y="657"/>
                  <a:pt x="387" y="659"/>
                </a:cubicBezTo>
                <a:cubicBezTo>
                  <a:pt x="408" y="666"/>
                  <a:pt x="408" y="666"/>
                  <a:pt x="408" y="666"/>
                </a:cubicBezTo>
                <a:cubicBezTo>
                  <a:pt x="412" y="667"/>
                  <a:pt x="415" y="668"/>
                  <a:pt x="419" y="669"/>
                </a:cubicBezTo>
                <a:cubicBezTo>
                  <a:pt x="429" y="672"/>
                  <a:pt x="429" y="672"/>
                  <a:pt x="429" y="672"/>
                </a:cubicBezTo>
                <a:cubicBezTo>
                  <a:pt x="437" y="674"/>
                  <a:pt x="444" y="676"/>
                  <a:pt x="451" y="678"/>
                </a:cubicBezTo>
                <a:cubicBezTo>
                  <a:pt x="462" y="681"/>
                  <a:pt x="462" y="681"/>
                  <a:pt x="462" y="681"/>
                </a:cubicBezTo>
                <a:cubicBezTo>
                  <a:pt x="472" y="684"/>
                  <a:pt x="472" y="684"/>
                  <a:pt x="472" y="684"/>
                </a:cubicBezTo>
                <a:cubicBezTo>
                  <a:pt x="494" y="689"/>
                  <a:pt x="494" y="689"/>
                  <a:pt x="494" y="689"/>
                </a:cubicBezTo>
                <a:cubicBezTo>
                  <a:pt x="501" y="690"/>
                  <a:pt x="508" y="692"/>
                  <a:pt x="516" y="693"/>
                </a:cubicBezTo>
                <a:cubicBezTo>
                  <a:pt x="530" y="696"/>
                  <a:pt x="545" y="699"/>
                  <a:pt x="560" y="702"/>
                </a:cubicBezTo>
                <a:cubicBezTo>
                  <a:pt x="604" y="708"/>
                  <a:pt x="604" y="708"/>
                  <a:pt x="604" y="708"/>
                </a:cubicBezTo>
                <a:cubicBezTo>
                  <a:pt x="619" y="710"/>
                  <a:pt x="633" y="712"/>
                  <a:pt x="648" y="714"/>
                </a:cubicBezTo>
                <a:cubicBezTo>
                  <a:pt x="648" y="704"/>
                  <a:pt x="648" y="704"/>
                  <a:pt x="648" y="704"/>
                </a:cubicBezTo>
                <a:cubicBezTo>
                  <a:pt x="648" y="714"/>
                  <a:pt x="648" y="714"/>
                  <a:pt x="648" y="71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18" name="Freeform 98"/>
          <p:cNvSpPr>
            <a:spLocks noEditPoints="1"/>
          </p:cNvSpPr>
          <p:nvPr/>
        </p:nvSpPr>
        <p:spPr bwMode="auto">
          <a:xfrm>
            <a:off x="9165429" y="2797703"/>
            <a:ext cx="896938" cy="898525"/>
          </a:xfrm>
          <a:custGeom>
            <a:avLst/>
            <a:gdLst>
              <a:gd name="T0" fmla="*/ 516 w 800"/>
              <a:gd name="T1" fmla="*/ 118 h 800"/>
              <a:gd name="T2" fmla="*/ 451 w 800"/>
              <a:gd name="T3" fmla="*/ 3 h 800"/>
              <a:gd name="T4" fmla="*/ 365 w 800"/>
              <a:gd name="T5" fmla="*/ 123 h 800"/>
              <a:gd name="T6" fmla="*/ 278 w 800"/>
              <a:gd name="T7" fmla="*/ 225 h 800"/>
              <a:gd name="T8" fmla="*/ 303 w 800"/>
              <a:gd name="T9" fmla="*/ 280 h 800"/>
              <a:gd name="T10" fmla="*/ 394 w 800"/>
              <a:gd name="T11" fmla="*/ 303 h 800"/>
              <a:gd name="T12" fmla="*/ 482 w 800"/>
              <a:gd name="T13" fmla="*/ 180 h 800"/>
              <a:gd name="T14" fmla="*/ 462 w 800"/>
              <a:gd name="T15" fmla="*/ 43 h 800"/>
              <a:gd name="T16" fmla="*/ 511 w 800"/>
              <a:gd name="T17" fmla="*/ 470 h 800"/>
              <a:gd name="T18" fmla="*/ 429 w 800"/>
              <a:gd name="T19" fmla="*/ 394 h 800"/>
              <a:gd name="T20" fmla="*/ 365 w 800"/>
              <a:gd name="T21" fmla="*/ 409 h 800"/>
              <a:gd name="T22" fmla="*/ 320 w 800"/>
              <a:gd name="T23" fmla="*/ 528 h 800"/>
              <a:gd name="T24" fmla="*/ 313 w 800"/>
              <a:gd name="T25" fmla="*/ 603 h 800"/>
              <a:gd name="T26" fmla="*/ 484 w 800"/>
              <a:gd name="T27" fmla="*/ 517 h 800"/>
              <a:gd name="T28" fmla="*/ 20 w 800"/>
              <a:gd name="T29" fmla="*/ 456 h 800"/>
              <a:gd name="T30" fmla="*/ 147 w 800"/>
              <a:gd name="T31" fmla="*/ 546 h 800"/>
              <a:gd name="T32" fmla="*/ 224 w 800"/>
              <a:gd name="T33" fmla="*/ 590 h 800"/>
              <a:gd name="T34" fmla="*/ 313 w 800"/>
              <a:gd name="T35" fmla="*/ 481 h 800"/>
              <a:gd name="T36" fmla="*/ 350 w 800"/>
              <a:gd name="T37" fmla="*/ 334 h 800"/>
              <a:gd name="T38" fmla="*/ 232 w 800"/>
              <a:gd name="T39" fmla="*/ 287 h 800"/>
              <a:gd name="T40" fmla="*/ 52 w 800"/>
              <a:gd name="T41" fmla="*/ 383 h 800"/>
              <a:gd name="T42" fmla="*/ 554 w 800"/>
              <a:gd name="T43" fmla="*/ 469 h 800"/>
              <a:gd name="T44" fmla="*/ 710 w 800"/>
              <a:gd name="T45" fmla="*/ 467 h 800"/>
              <a:gd name="T46" fmla="*/ 728 w 800"/>
              <a:gd name="T47" fmla="*/ 427 h 800"/>
              <a:gd name="T48" fmla="*/ 630 w 800"/>
              <a:gd name="T49" fmla="*/ 334 h 800"/>
              <a:gd name="T50" fmla="*/ 579 w 800"/>
              <a:gd name="T51" fmla="*/ 271 h 800"/>
              <a:gd name="T52" fmla="*/ 501 w 800"/>
              <a:gd name="T53" fmla="*/ 184 h 800"/>
              <a:gd name="T54" fmla="*/ 423 w 800"/>
              <a:gd name="T55" fmla="*/ 296 h 800"/>
              <a:gd name="T56" fmla="*/ 443 w 800"/>
              <a:gd name="T57" fmla="*/ 377 h 800"/>
              <a:gd name="T58" fmla="*/ 525 w 800"/>
              <a:gd name="T59" fmla="*/ 457 h 800"/>
              <a:gd name="T60" fmla="*/ 800 w 800"/>
              <a:gd name="T61" fmla="*/ 400 h 800"/>
              <a:gd name="T62" fmla="*/ 541 w 800"/>
              <a:gd name="T63" fmla="*/ 177 h 800"/>
              <a:gd name="T64" fmla="*/ 611 w 800"/>
              <a:gd name="T65" fmla="*/ 281 h 800"/>
              <a:gd name="T66" fmla="*/ 679 w 800"/>
              <a:gd name="T67" fmla="*/ 362 h 800"/>
              <a:gd name="T68" fmla="*/ 754 w 800"/>
              <a:gd name="T69" fmla="*/ 438 h 800"/>
              <a:gd name="T70" fmla="*/ 271 w 800"/>
              <a:gd name="T71" fmla="*/ 703 h 800"/>
              <a:gd name="T72" fmla="*/ 236 w 800"/>
              <a:gd name="T73" fmla="*/ 675 h 800"/>
              <a:gd name="T74" fmla="*/ 168 w 800"/>
              <a:gd name="T75" fmla="*/ 725 h 800"/>
              <a:gd name="T76" fmla="*/ 251 w 800"/>
              <a:gd name="T77" fmla="*/ 627 h 800"/>
              <a:gd name="T78" fmla="*/ 156 w 800"/>
              <a:gd name="T79" fmla="*/ 574 h 800"/>
              <a:gd name="T80" fmla="*/ 49 w 800"/>
              <a:gd name="T81" fmla="*/ 490 h 800"/>
              <a:gd name="T82" fmla="*/ 0 w 800"/>
              <a:gd name="T83" fmla="*/ 404 h 800"/>
              <a:gd name="T84" fmla="*/ 117 w 800"/>
              <a:gd name="T85" fmla="*/ 329 h 800"/>
              <a:gd name="T86" fmla="*/ 198 w 800"/>
              <a:gd name="T87" fmla="*/ 245 h 800"/>
              <a:gd name="T88" fmla="*/ 95 w 800"/>
              <a:gd name="T89" fmla="*/ 197 h 800"/>
              <a:gd name="T90" fmla="*/ 248 w 800"/>
              <a:gd name="T91" fmla="*/ 222 h 800"/>
              <a:gd name="T92" fmla="*/ 318 w 800"/>
              <a:gd name="T93" fmla="*/ 150 h 800"/>
              <a:gd name="T94" fmla="*/ 380 w 800"/>
              <a:gd name="T95" fmla="*/ 77 h 800"/>
              <a:gd name="T96" fmla="*/ 400 w 800"/>
              <a:gd name="T97" fmla="*/ 0 h 800"/>
              <a:gd name="T98" fmla="*/ 536 w 800"/>
              <a:gd name="T99" fmla="*/ 710 h 800"/>
              <a:gd name="T100" fmla="*/ 425 w 800"/>
              <a:gd name="T101" fmla="*/ 690 h 800"/>
              <a:gd name="T102" fmla="*/ 286 w 800"/>
              <a:gd name="T103" fmla="*/ 666 h 800"/>
              <a:gd name="T104" fmla="*/ 400 w 800"/>
              <a:gd name="T105" fmla="*/ 800 h 800"/>
              <a:gd name="T106" fmla="*/ 747 w 800"/>
              <a:gd name="T107" fmla="*/ 471 h 800"/>
              <a:gd name="T108" fmla="*/ 609 w 800"/>
              <a:gd name="T109" fmla="*/ 498 h 800"/>
              <a:gd name="T110" fmla="*/ 631 w 800"/>
              <a:gd name="T111" fmla="*/ 599 h 800"/>
              <a:gd name="T112" fmla="*/ 672 w 800"/>
              <a:gd name="T113" fmla="*/ 681 h 800"/>
              <a:gd name="T114" fmla="*/ 606 w 800"/>
              <a:gd name="T115" fmla="*/ 583 h 800"/>
              <a:gd name="T116" fmla="*/ 521 w 800"/>
              <a:gd name="T117" fmla="*/ 525 h 800"/>
              <a:gd name="T118" fmla="*/ 375 w 800"/>
              <a:gd name="T119" fmla="*/ 589 h 800"/>
              <a:gd name="T120" fmla="*/ 346 w 800"/>
              <a:gd name="T121" fmla="*/ 644 h 800"/>
              <a:gd name="T122" fmla="*/ 451 w 800"/>
              <a:gd name="T123" fmla="*/ 678 h 800"/>
              <a:gd name="T124" fmla="*/ 604 w 800"/>
              <a:gd name="T125" fmla="*/ 708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0" h="800">
                <a:moveTo>
                  <a:pt x="451" y="3"/>
                </a:moveTo>
                <a:cubicBezTo>
                  <a:pt x="509" y="11"/>
                  <a:pt x="563" y="30"/>
                  <a:pt x="610" y="60"/>
                </a:cubicBezTo>
                <a:cubicBezTo>
                  <a:pt x="602" y="66"/>
                  <a:pt x="593" y="73"/>
                  <a:pt x="584" y="80"/>
                </a:cubicBezTo>
                <a:cubicBezTo>
                  <a:pt x="576" y="87"/>
                  <a:pt x="567" y="94"/>
                  <a:pt x="559" y="102"/>
                </a:cubicBezTo>
                <a:cubicBezTo>
                  <a:pt x="535" y="124"/>
                  <a:pt x="535" y="124"/>
                  <a:pt x="535" y="124"/>
                </a:cubicBezTo>
                <a:cubicBezTo>
                  <a:pt x="530" y="120"/>
                  <a:pt x="523" y="118"/>
                  <a:pt x="516" y="118"/>
                </a:cubicBezTo>
                <a:cubicBezTo>
                  <a:pt x="513" y="118"/>
                  <a:pt x="510" y="118"/>
                  <a:pt x="507" y="119"/>
                </a:cubicBezTo>
                <a:cubicBezTo>
                  <a:pt x="506" y="117"/>
                  <a:pt x="505" y="115"/>
                  <a:pt x="504" y="113"/>
                </a:cubicBezTo>
                <a:cubicBezTo>
                  <a:pt x="498" y="101"/>
                  <a:pt x="492" y="89"/>
                  <a:pt x="486" y="77"/>
                </a:cubicBezTo>
                <a:cubicBezTo>
                  <a:pt x="480" y="65"/>
                  <a:pt x="474" y="53"/>
                  <a:pt x="468" y="40"/>
                </a:cubicBezTo>
                <a:cubicBezTo>
                  <a:pt x="460" y="22"/>
                  <a:pt x="460" y="22"/>
                  <a:pt x="460" y="22"/>
                </a:cubicBezTo>
                <a:cubicBezTo>
                  <a:pt x="457" y="16"/>
                  <a:pt x="454" y="9"/>
                  <a:pt x="451" y="3"/>
                </a:cubicBezTo>
                <a:close/>
                <a:moveTo>
                  <a:pt x="433" y="8"/>
                </a:moveTo>
                <a:cubicBezTo>
                  <a:pt x="431" y="12"/>
                  <a:pt x="428" y="18"/>
                  <a:pt x="425" y="25"/>
                </a:cubicBezTo>
                <a:cubicBezTo>
                  <a:pt x="423" y="29"/>
                  <a:pt x="421" y="33"/>
                  <a:pt x="418" y="37"/>
                </a:cubicBezTo>
                <a:cubicBezTo>
                  <a:pt x="416" y="42"/>
                  <a:pt x="413" y="46"/>
                  <a:pt x="411" y="51"/>
                </a:cubicBezTo>
                <a:cubicBezTo>
                  <a:pt x="405" y="61"/>
                  <a:pt x="399" y="73"/>
                  <a:pt x="391" y="85"/>
                </a:cubicBezTo>
                <a:cubicBezTo>
                  <a:pt x="383" y="97"/>
                  <a:pt x="375" y="110"/>
                  <a:pt x="365" y="123"/>
                </a:cubicBezTo>
                <a:cubicBezTo>
                  <a:pt x="360" y="130"/>
                  <a:pt x="355" y="136"/>
                  <a:pt x="350" y="143"/>
                </a:cubicBezTo>
                <a:cubicBezTo>
                  <a:pt x="345" y="150"/>
                  <a:pt x="339" y="157"/>
                  <a:pt x="334" y="164"/>
                </a:cubicBezTo>
                <a:cubicBezTo>
                  <a:pt x="331" y="167"/>
                  <a:pt x="328" y="171"/>
                  <a:pt x="325" y="174"/>
                </a:cubicBezTo>
                <a:cubicBezTo>
                  <a:pt x="322" y="178"/>
                  <a:pt x="319" y="181"/>
                  <a:pt x="316" y="184"/>
                </a:cubicBezTo>
                <a:cubicBezTo>
                  <a:pt x="310" y="191"/>
                  <a:pt x="304" y="198"/>
                  <a:pt x="297" y="205"/>
                </a:cubicBezTo>
                <a:cubicBezTo>
                  <a:pt x="291" y="212"/>
                  <a:pt x="284" y="219"/>
                  <a:pt x="278" y="225"/>
                </a:cubicBezTo>
                <a:cubicBezTo>
                  <a:pt x="274" y="229"/>
                  <a:pt x="271" y="232"/>
                  <a:pt x="267" y="235"/>
                </a:cubicBezTo>
                <a:cubicBezTo>
                  <a:pt x="264" y="239"/>
                  <a:pt x="264" y="239"/>
                  <a:pt x="264" y="239"/>
                </a:cubicBezTo>
                <a:cubicBezTo>
                  <a:pt x="265" y="243"/>
                  <a:pt x="266" y="248"/>
                  <a:pt x="266" y="253"/>
                </a:cubicBezTo>
                <a:cubicBezTo>
                  <a:pt x="266" y="255"/>
                  <a:pt x="266" y="257"/>
                  <a:pt x="266" y="260"/>
                </a:cubicBezTo>
                <a:cubicBezTo>
                  <a:pt x="268" y="261"/>
                  <a:pt x="270" y="262"/>
                  <a:pt x="272" y="263"/>
                </a:cubicBezTo>
                <a:cubicBezTo>
                  <a:pt x="282" y="268"/>
                  <a:pt x="292" y="274"/>
                  <a:pt x="303" y="280"/>
                </a:cubicBezTo>
                <a:cubicBezTo>
                  <a:pt x="314" y="285"/>
                  <a:pt x="324" y="292"/>
                  <a:pt x="335" y="298"/>
                </a:cubicBezTo>
                <a:cubicBezTo>
                  <a:pt x="340" y="302"/>
                  <a:pt x="345" y="305"/>
                  <a:pt x="351" y="308"/>
                </a:cubicBezTo>
                <a:cubicBezTo>
                  <a:pt x="355" y="311"/>
                  <a:pt x="359" y="314"/>
                  <a:pt x="362" y="316"/>
                </a:cubicBezTo>
                <a:cubicBezTo>
                  <a:pt x="368" y="312"/>
                  <a:pt x="376" y="309"/>
                  <a:pt x="383" y="309"/>
                </a:cubicBezTo>
                <a:cubicBezTo>
                  <a:pt x="386" y="309"/>
                  <a:pt x="388" y="309"/>
                  <a:pt x="390" y="310"/>
                </a:cubicBezTo>
                <a:cubicBezTo>
                  <a:pt x="394" y="303"/>
                  <a:pt x="394" y="303"/>
                  <a:pt x="394" y="303"/>
                </a:cubicBezTo>
                <a:cubicBezTo>
                  <a:pt x="397" y="297"/>
                  <a:pt x="401" y="291"/>
                  <a:pt x="405" y="285"/>
                </a:cubicBezTo>
                <a:cubicBezTo>
                  <a:pt x="429" y="249"/>
                  <a:pt x="429" y="249"/>
                  <a:pt x="429" y="249"/>
                </a:cubicBezTo>
                <a:cubicBezTo>
                  <a:pt x="435" y="240"/>
                  <a:pt x="435" y="240"/>
                  <a:pt x="435" y="240"/>
                </a:cubicBezTo>
                <a:cubicBezTo>
                  <a:pt x="437" y="237"/>
                  <a:pt x="439" y="234"/>
                  <a:pt x="442" y="231"/>
                </a:cubicBezTo>
                <a:cubicBezTo>
                  <a:pt x="446" y="225"/>
                  <a:pt x="450" y="220"/>
                  <a:pt x="455" y="214"/>
                </a:cubicBezTo>
                <a:cubicBezTo>
                  <a:pt x="464" y="202"/>
                  <a:pt x="472" y="191"/>
                  <a:pt x="482" y="180"/>
                </a:cubicBezTo>
                <a:cubicBezTo>
                  <a:pt x="484" y="178"/>
                  <a:pt x="486" y="176"/>
                  <a:pt x="488" y="173"/>
                </a:cubicBezTo>
                <a:cubicBezTo>
                  <a:pt x="484" y="168"/>
                  <a:pt x="481" y="160"/>
                  <a:pt x="481" y="153"/>
                </a:cubicBezTo>
                <a:cubicBezTo>
                  <a:pt x="481" y="142"/>
                  <a:pt x="486" y="132"/>
                  <a:pt x="494" y="126"/>
                </a:cubicBezTo>
                <a:cubicBezTo>
                  <a:pt x="491" y="119"/>
                  <a:pt x="491" y="119"/>
                  <a:pt x="491" y="119"/>
                </a:cubicBezTo>
                <a:cubicBezTo>
                  <a:pt x="486" y="107"/>
                  <a:pt x="480" y="94"/>
                  <a:pt x="475" y="81"/>
                </a:cubicBezTo>
                <a:cubicBezTo>
                  <a:pt x="471" y="69"/>
                  <a:pt x="466" y="56"/>
                  <a:pt x="462" y="43"/>
                </a:cubicBezTo>
                <a:cubicBezTo>
                  <a:pt x="456" y="23"/>
                  <a:pt x="456" y="23"/>
                  <a:pt x="456" y="23"/>
                </a:cubicBezTo>
                <a:cubicBezTo>
                  <a:pt x="455" y="16"/>
                  <a:pt x="453" y="10"/>
                  <a:pt x="451" y="3"/>
                </a:cubicBezTo>
                <a:cubicBezTo>
                  <a:pt x="446" y="3"/>
                  <a:pt x="441" y="2"/>
                  <a:pt x="436" y="2"/>
                </a:cubicBezTo>
                <a:cubicBezTo>
                  <a:pt x="436" y="2"/>
                  <a:pt x="435" y="4"/>
                  <a:pt x="433" y="8"/>
                </a:cubicBezTo>
                <a:close/>
                <a:moveTo>
                  <a:pt x="523" y="483"/>
                </a:moveTo>
                <a:cubicBezTo>
                  <a:pt x="519" y="479"/>
                  <a:pt x="515" y="474"/>
                  <a:pt x="511" y="470"/>
                </a:cubicBezTo>
                <a:cubicBezTo>
                  <a:pt x="509" y="468"/>
                  <a:pt x="507" y="465"/>
                  <a:pt x="505" y="463"/>
                </a:cubicBezTo>
                <a:cubicBezTo>
                  <a:pt x="502" y="461"/>
                  <a:pt x="500" y="459"/>
                  <a:pt x="498" y="457"/>
                </a:cubicBezTo>
                <a:cubicBezTo>
                  <a:pt x="489" y="449"/>
                  <a:pt x="480" y="440"/>
                  <a:pt x="471" y="431"/>
                </a:cubicBezTo>
                <a:cubicBezTo>
                  <a:pt x="467" y="427"/>
                  <a:pt x="462" y="423"/>
                  <a:pt x="458" y="419"/>
                </a:cubicBezTo>
                <a:cubicBezTo>
                  <a:pt x="453" y="415"/>
                  <a:pt x="448" y="411"/>
                  <a:pt x="444" y="406"/>
                </a:cubicBezTo>
                <a:cubicBezTo>
                  <a:pt x="439" y="402"/>
                  <a:pt x="434" y="398"/>
                  <a:pt x="429" y="394"/>
                </a:cubicBezTo>
                <a:cubicBezTo>
                  <a:pt x="427" y="392"/>
                  <a:pt x="425" y="390"/>
                  <a:pt x="422" y="388"/>
                </a:cubicBezTo>
                <a:cubicBezTo>
                  <a:pt x="415" y="382"/>
                  <a:pt x="415" y="382"/>
                  <a:pt x="415" y="382"/>
                </a:cubicBezTo>
                <a:cubicBezTo>
                  <a:pt x="411" y="379"/>
                  <a:pt x="407" y="376"/>
                  <a:pt x="403" y="373"/>
                </a:cubicBezTo>
                <a:cubicBezTo>
                  <a:pt x="397" y="377"/>
                  <a:pt x="391" y="379"/>
                  <a:pt x="383" y="379"/>
                </a:cubicBezTo>
                <a:cubicBezTo>
                  <a:pt x="382" y="379"/>
                  <a:pt x="380" y="379"/>
                  <a:pt x="379" y="378"/>
                </a:cubicBezTo>
                <a:cubicBezTo>
                  <a:pt x="374" y="389"/>
                  <a:pt x="369" y="399"/>
                  <a:pt x="365" y="409"/>
                </a:cubicBezTo>
                <a:cubicBezTo>
                  <a:pt x="362" y="415"/>
                  <a:pt x="359" y="422"/>
                  <a:pt x="356" y="428"/>
                </a:cubicBezTo>
                <a:cubicBezTo>
                  <a:pt x="348" y="448"/>
                  <a:pt x="348" y="448"/>
                  <a:pt x="348" y="448"/>
                </a:cubicBezTo>
                <a:cubicBezTo>
                  <a:pt x="345" y="454"/>
                  <a:pt x="343" y="461"/>
                  <a:pt x="341" y="468"/>
                </a:cubicBezTo>
                <a:cubicBezTo>
                  <a:pt x="333" y="488"/>
                  <a:pt x="333" y="488"/>
                  <a:pt x="333" y="488"/>
                </a:cubicBezTo>
                <a:cubicBezTo>
                  <a:pt x="326" y="508"/>
                  <a:pt x="326" y="508"/>
                  <a:pt x="326" y="508"/>
                </a:cubicBezTo>
                <a:cubicBezTo>
                  <a:pt x="324" y="514"/>
                  <a:pt x="322" y="521"/>
                  <a:pt x="320" y="528"/>
                </a:cubicBezTo>
                <a:cubicBezTo>
                  <a:pt x="314" y="548"/>
                  <a:pt x="314" y="548"/>
                  <a:pt x="314" y="548"/>
                </a:cubicBezTo>
                <a:cubicBezTo>
                  <a:pt x="311" y="558"/>
                  <a:pt x="311" y="558"/>
                  <a:pt x="311" y="558"/>
                </a:cubicBezTo>
                <a:cubicBezTo>
                  <a:pt x="308" y="569"/>
                  <a:pt x="308" y="569"/>
                  <a:pt x="308" y="569"/>
                </a:cubicBezTo>
                <a:cubicBezTo>
                  <a:pt x="305" y="579"/>
                  <a:pt x="302" y="590"/>
                  <a:pt x="300" y="600"/>
                </a:cubicBezTo>
                <a:cubicBezTo>
                  <a:pt x="303" y="602"/>
                  <a:pt x="306" y="604"/>
                  <a:pt x="308" y="606"/>
                </a:cubicBezTo>
                <a:cubicBezTo>
                  <a:pt x="310" y="605"/>
                  <a:pt x="312" y="604"/>
                  <a:pt x="313" y="603"/>
                </a:cubicBezTo>
                <a:cubicBezTo>
                  <a:pt x="322" y="598"/>
                  <a:pt x="330" y="592"/>
                  <a:pt x="339" y="587"/>
                </a:cubicBezTo>
                <a:cubicBezTo>
                  <a:pt x="356" y="576"/>
                  <a:pt x="375" y="566"/>
                  <a:pt x="394" y="556"/>
                </a:cubicBezTo>
                <a:cubicBezTo>
                  <a:pt x="399" y="554"/>
                  <a:pt x="404" y="551"/>
                  <a:pt x="409" y="549"/>
                </a:cubicBezTo>
                <a:cubicBezTo>
                  <a:pt x="414" y="547"/>
                  <a:pt x="419" y="544"/>
                  <a:pt x="424" y="542"/>
                </a:cubicBezTo>
                <a:cubicBezTo>
                  <a:pt x="434" y="538"/>
                  <a:pt x="443" y="533"/>
                  <a:pt x="454" y="529"/>
                </a:cubicBezTo>
                <a:cubicBezTo>
                  <a:pt x="464" y="525"/>
                  <a:pt x="474" y="521"/>
                  <a:pt x="484" y="517"/>
                </a:cubicBezTo>
                <a:cubicBezTo>
                  <a:pt x="495" y="513"/>
                  <a:pt x="505" y="510"/>
                  <a:pt x="515" y="506"/>
                </a:cubicBezTo>
                <a:cubicBezTo>
                  <a:pt x="517" y="506"/>
                  <a:pt x="518" y="505"/>
                  <a:pt x="520" y="505"/>
                </a:cubicBezTo>
                <a:cubicBezTo>
                  <a:pt x="520" y="504"/>
                  <a:pt x="520" y="504"/>
                  <a:pt x="520" y="504"/>
                </a:cubicBezTo>
                <a:cubicBezTo>
                  <a:pt x="520" y="497"/>
                  <a:pt x="522" y="491"/>
                  <a:pt x="525" y="485"/>
                </a:cubicBezTo>
                <a:cubicBezTo>
                  <a:pt x="525" y="484"/>
                  <a:pt x="524" y="484"/>
                  <a:pt x="523" y="483"/>
                </a:cubicBezTo>
                <a:close/>
                <a:moveTo>
                  <a:pt x="20" y="456"/>
                </a:moveTo>
                <a:cubicBezTo>
                  <a:pt x="26" y="461"/>
                  <a:pt x="31" y="465"/>
                  <a:pt x="37" y="470"/>
                </a:cubicBezTo>
                <a:cubicBezTo>
                  <a:pt x="49" y="479"/>
                  <a:pt x="61" y="488"/>
                  <a:pt x="73" y="497"/>
                </a:cubicBezTo>
                <a:cubicBezTo>
                  <a:pt x="91" y="509"/>
                  <a:pt x="91" y="509"/>
                  <a:pt x="91" y="509"/>
                </a:cubicBezTo>
                <a:cubicBezTo>
                  <a:pt x="97" y="514"/>
                  <a:pt x="103" y="518"/>
                  <a:pt x="110" y="522"/>
                </a:cubicBezTo>
                <a:cubicBezTo>
                  <a:pt x="128" y="534"/>
                  <a:pt x="128" y="534"/>
                  <a:pt x="128" y="534"/>
                </a:cubicBezTo>
                <a:cubicBezTo>
                  <a:pt x="134" y="538"/>
                  <a:pt x="141" y="542"/>
                  <a:pt x="147" y="546"/>
                </a:cubicBezTo>
                <a:cubicBezTo>
                  <a:pt x="153" y="550"/>
                  <a:pt x="160" y="554"/>
                  <a:pt x="166" y="558"/>
                </a:cubicBezTo>
                <a:cubicBezTo>
                  <a:pt x="175" y="563"/>
                  <a:pt x="175" y="563"/>
                  <a:pt x="175" y="563"/>
                </a:cubicBezTo>
                <a:cubicBezTo>
                  <a:pt x="185" y="569"/>
                  <a:pt x="185" y="569"/>
                  <a:pt x="185" y="569"/>
                </a:cubicBezTo>
                <a:cubicBezTo>
                  <a:pt x="204" y="580"/>
                  <a:pt x="204" y="580"/>
                  <a:pt x="204" y="580"/>
                </a:cubicBezTo>
                <a:cubicBezTo>
                  <a:pt x="208" y="581"/>
                  <a:pt x="211" y="583"/>
                  <a:pt x="214" y="585"/>
                </a:cubicBezTo>
                <a:cubicBezTo>
                  <a:pt x="224" y="590"/>
                  <a:pt x="224" y="590"/>
                  <a:pt x="224" y="590"/>
                </a:cubicBezTo>
                <a:cubicBezTo>
                  <a:pt x="236" y="596"/>
                  <a:pt x="248" y="602"/>
                  <a:pt x="260" y="608"/>
                </a:cubicBezTo>
                <a:cubicBezTo>
                  <a:pt x="266" y="602"/>
                  <a:pt x="274" y="597"/>
                  <a:pt x="283" y="597"/>
                </a:cubicBezTo>
                <a:cubicBezTo>
                  <a:pt x="285" y="586"/>
                  <a:pt x="288" y="575"/>
                  <a:pt x="290" y="564"/>
                </a:cubicBezTo>
                <a:cubicBezTo>
                  <a:pt x="293" y="550"/>
                  <a:pt x="297" y="536"/>
                  <a:pt x="300" y="522"/>
                </a:cubicBezTo>
                <a:cubicBezTo>
                  <a:pt x="302" y="515"/>
                  <a:pt x="304" y="508"/>
                  <a:pt x="306" y="501"/>
                </a:cubicBezTo>
                <a:cubicBezTo>
                  <a:pt x="313" y="481"/>
                  <a:pt x="313" y="481"/>
                  <a:pt x="313" y="481"/>
                </a:cubicBezTo>
                <a:cubicBezTo>
                  <a:pt x="317" y="467"/>
                  <a:pt x="322" y="453"/>
                  <a:pt x="327" y="440"/>
                </a:cubicBezTo>
                <a:cubicBezTo>
                  <a:pt x="335" y="420"/>
                  <a:pt x="335" y="420"/>
                  <a:pt x="335" y="420"/>
                </a:cubicBezTo>
                <a:cubicBezTo>
                  <a:pt x="338" y="413"/>
                  <a:pt x="341" y="406"/>
                  <a:pt x="344" y="400"/>
                </a:cubicBezTo>
                <a:cubicBezTo>
                  <a:pt x="349" y="389"/>
                  <a:pt x="353" y="378"/>
                  <a:pt x="358" y="368"/>
                </a:cubicBezTo>
                <a:cubicBezTo>
                  <a:pt x="352" y="362"/>
                  <a:pt x="349" y="353"/>
                  <a:pt x="349" y="344"/>
                </a:cubicBezTo>
                <a:cubicBezTo>
                  <a:pt x="349" y="340"/>
                  <a:pt x="349" y="337"/>
                  <a:pt x="350" y="334"/>
                </a:cubicBezTo>
                <a:cubicBezTo>
                  <a:pt x="347" y="331"/>
                  <a:pt x="343" y="328"/>
                  <a:pt x="339" y="326"/>
                </a:cubicBezTo>
                <a:cubicBezTo>
                  <a:pt x="334" y="323"/>
                  <a:pt x="329" y="319"/>
                  <a:pt x="324" y="316"/>
                </a:cubicBezTo>
                <a:cubicBezTo>
                  <a:pt x="313" y="309"/>
                  <a:pt x="303" y="303"/>
                  <a:pt x="293" y="297"/>
                </a:cubicBezTo>
                <a:cubicBezTo>
                  <a:pt x="283" y="291"/>
                  <a:pt x="273" y="285"/>
                  <a:pt x="263" y="279"/>
                </a:cubicBezTo>
                <a:cubicBezTo>
                  <a:pt x="261" y="278"/>
                  <a:pt x="259" y="277"/>
                  <a:pt x="257" y="276"/>
                </a:cubicBezTo>
                <a:cubicBezTo>
                  <a:pt x="251" y="283"/>
                  <a:pt x="242" y="287"/>
                  <a:pt x="232" y="287"/>
                </a:cubicBezTo>
                <a:cubicBezTo>
                  <a:pt x="225" y="287"/>
                  <a:pt x="219" y="286"/>
                  <a:pt x="214" y="283"/>
                </a:cubicBezTo>
                <a:cubicBezTo>
                  <a:pt x="199" y="294"/>
                  <a:pt x="185" y="306"/>
                  <a:pt x="170" y="316"/>
                </a:cubicBezTo>
                <a:cubicBezTo>
                  <a:pt x="156" y="326"/>
                  <a:pt x="141" y="335"/>
                  <a:pt x="127" y="344"/>
                </a:cubicBezTo>
                <a:cubicBezTo>
                  <a:pt x="113" y="352"/>
                  <a:pt x="100" y="360"/>
                  <a:pt x="87" y="366"/>
                </a:cubicBezTo>
                <a:cubicBezTo>
                  <a:pt x="80" y="370"/>
                  <a:pt x="74" y="373"/>
                  <a:pt x="69" y="376"/>
                </a:cubicBezTo>
                <a:cubicBezTo>
                  <a:pt x="63" y="379"/>
                  <a:pt x="57" y="381"/>
                  <a:pt x="52" y="383"/>
                </a:cubicBezTo>
                <a:cubicBezTo>
                  <a:pt x="41" y="388"/>
                  <a:pt x="32" y="392"/>
                  <a:pt x="24" y="395"/>
                </a:cubicBezTo>
                <a:cubicBezTo>
                  <a:pt x="9" y="401"/>
                  <a:pt x="0" y="404"/>
                  <a:pt x="0" y="404"/>
                </a:cubicBezTo>
                <a:cubicBezTo>
                  <a:pt x="0" y="417"/>
                  <a:pt x="1" y="430"/>
                  <a:pt x="2" y="442"/>
                </a:cubicBezTo>
                <a:cubicBezTo>
                  <a:pt x="8" y="447"/>
                  <a:pt x="14" y="451"/>
                  <a:pt x="20" y="456"/>
                </a:cubicBezTo>
                <a:close/>
                <a:moveTo>
                  <a:pt x="539" y="473"/>
                </a:moveTo>
                <a:cubicBezTo>
                  <a:pt x="544" y="470"/>
                  <a:pt x="549" y="469"/>
                  <a:pt x="554" y="469"/>
                </a:cubicBezTo>
                <a:cubicBezTo>
                  <a:pt x="567" y="469"/>
                  <a:pt x="579" y="476"/>
                  <a:pt x="585" y="487"/>
                </a:cubicBezTo>
                <a:cubicBezTo>
                  <a:pt x="592" y="485"/>
                  <a:pt x="599" y="484"/>
                  <a:pt x="605" y="482"/>
                </a:cubicBezTo>
                <a:cubicBezTo>
                  <a:pt x="615" y="480"/>
                  <a:pt x="625" y="478"/>
                  <a:pt x="634" y="477"/>
                </a:cubicBezTo>
                <a:cubicBezTo>
                  <a:pt x="643" y="475"/>
                  <a:pt x="652" y="474"/>
                  <a:pt x="661" y="472"/>
                </a:cubicBezTo>
                <a:cubicBezTo>
                  <a:pt x="669" y="471"/>
                  <a:pt x="678" y="470"/>
                  <a:pt x="686" y="469"/>
                </a:cubicBezTo>
                <a:cubicBezTo>
                  <a:pt x="694" y="468"/>
                  <a:pt x="702" y="467"/>
                  <a:pt x="710" y="467"/>
                </a:cubicBezTo>
                <a:cubicBezTo>
                  <a:pt x="717" y="466"/>
                  <a:pt x="724" y="465"/>
                  <a:pt x="731" y="465"/>
                </a:cubicBezTo>
                <a:cubicBezTo>
                  <a:pt x="736" y="465"/>
                  <a:pt x="742" y="465"/>
                  <a:pt x="747" y="465"/>
                </a:cubicBezTo>
                <a:cubicBezTo>
                  <a:pt x="747" y="458"/>
                  <a:pt x="749" y="451"/>
                  <a:pt x="752" y="446"/>
                </a:cubicBezTo>
                <a:cubicBezTo>
                  <a:pt x="751" y="445"/>
                  <a:pt x="750" y="444"/>
                  <a:pt x="749" y="443"/>
                </a:cubicBezTo>
                <a:cubicBezTo>
                  <a:pt x="738" y="435"/>
                  <a:pt x="738" y="435"/>
                  <a:pt x="738" y="435"/>
                </a:cubicBezTo>
                <a:cubicBezTo>
                  <a:pt x="728" y="427"/>
                  <a:pt x="728" y="427"/>
                  <a:pt x="728" y="427"/>
                </a:cubicBezTo>
                <a:cubicBezTo>
                  <a:pt x="707" y="410"/>
                  <a:pt x="707" y="410"/>
                  <a:pt x="707" y="410"/>
                </a:cubicBezTo>
                <a:cubicBezTo>
                  <a:pt x="704" y="407"/>
                  <a:pt x="700" y="404"/>
                  <a:pt x="697" y="401"/>
                </a:cubicBezTo>
                <a:cubicBezTo>
                  <a:pt x="687" y="392"/>
                  <a:pt x="687" y="392"/>
                  <a:pt x="687" y="392"/>
                </a:cubicBezTo>
                <a:cubicBezTo>
                  <a:pt x="667" y="373"/>
                  <a:pt x="667" y="373"/>
                  <a:pt x="667" y="373"/>
                </a:cubicBezTo>
                <a:cubicBezTo>
                  <a:pt x="661" y="367"/>
                  <a:pt x="655" y="361"/>
                  <a:pt x="649" y="354"/>
                </a:cubicBezTo>
                <a:cubicBezTo>
                  <a:pt x="630" y="334"/>
                  <a:pt x="630" y="334"/>
                  <a:pt x="630" y="334"/>
                </a:cubicBezTo>
                <a:cubicBezTo>
                  <a:pt x="626" y="329"/>
                  <a:pt x="626" y="329"/>
                  <a:pt x="626" y="329"/>
                </a:cubicBezTo>
                <a:cubicBezTo>
                  <a:pt x="621" y="324"/>
                  <a:pt x="621" y="324"/>
                  <a:pt x="621" y="324"/>
                </a:cubicBezTo>
                <a:cubicBezTo>
                  <a:pt x="613" y="314"/>
                  <a:pt x="613" y="314"/>
                  <a:pt x="613" y="314"/>
                </a:cubicBezTo>
                <a:cubicBezTo>
                  <a:pt x="596" y="293"/>
                  <a:pt x="596" y="293"/>
                  <a:pt x="596" y="293"/>
                </a:cubicBezTo>
                <a:cubicBezTo>
                  <a:pt x="593" y="289"/>
                  <a:pt x="590" y="286"/>
                  <a:pt x="587" y="282"/>
                </a:cubicBezTo>
                <a:cubicBezTo>
                  <a:pt x="579" y="271"/>
                  <a:pt x="579" y="271"/>
                  <a:pt x="579" y="271"/>
                </a:cubicBezTo>
                <a:cubicBezTo>
                  <a:pt x="574" y="264"/>
                  <a:pt x="569" y="257"/>
                  <a:pt x="563" y="249"/>
                </a:cubicBezTo>
                <a:cubicBezTo>
                  <a:pt x="558" y="242"/>
                  <a:pt x="554" y="234"/>
                  <a:pt x="549" y="227"/>
                </a:cubicBezTo>
                <a:cubicBezTo>
                  <a:pt x="534" y="204"/>
                  <a:pt x="534" y="204"/>
                  <a:pt x="534" y="204"/>
                </a:cubicBezTo>
                <a:cubicBezTo>
                  <a:pt x="531" y="198"/>
                  <a:pt x="528" y="192"/>
                  <a:pt x="525" y="186"/>
                </a:cubicBezTo>
                <a:cubicBezTo>
                  <a:pt x="522" y="187"/>
                  <a:pt x="519" y="187"/>
                  <a:pt x="516" y="187"/>
                </a:cubicBezTo>
                <a:cubicBezTo>
                  <a:pt x="510" y="187"/>
                  <a:pt x="505" y="186"/>
                  <a:pt x="501" y="184"/>
                </a:cubicBezTo>
                <a:cubicBezTo>
                  <a:pt x="499" y="186"/>
                  <a:pt x="497" y="188"/>
                  <a:pt x="495" y="191"/>
                </a:cubicBezTo>
                <a:cubicBezTo>
                  <a:pt x="486" y="202"/>
                  <a:pt x="478" y="213"/>
                  <a:pt x="470" y="225"/>
                </a:cubicBezTo>
                <a:cubicBezTo>
                  <a:pt x="466" y="231"/>
                  <a:pt x="462" y="237"/>
                  <a:pt x="458" y="242"/>
                </a:cubicBezTo>
                <a:cubicBezTo>
                  <a:pt x="456" y="245"/>
                  <a:pt x="453" y="248"/>
                  <a:pt x="452" y="251"/>
                </a:cubicBezTo>
                <a:cubicBezTo>
                  <a:pt x="446" y="260"/>
                  <a:pt x="446" y="260"/>
                  <a:pt x="446" y="260"/>
                </a:cubicBezTo>
                <a:cubicBezTo>
                  <a:pt x="423" y="296"/>
                  <a:pt x="423" y="296"/>
                  <a:pt x="423" y="296"/>
                </a:cubicBezTo>
                <a:cubicBezTo>
                  <a:pt x="419" y="304"/>
                  <a:pt x="414" y="313"/>
                  <a:pt x="409" y="321"/>
                </a:cubicBezTo>
                <a:cubicBezTo>
                  <a:pt x="415" y="327"/>
                  <a:pt x="418" y="335"/>
                  <a:pt x="418" y="344"/>
                </a:cubicBezTo>
                <a:cubicBezTo>
                  <a:pt x="418" y="348"/>
                  <a:pt x="417" y="352"/>
                  <a:pt x="416" y="356"/>
                </a:cubicBezTo>
                <a:cubicBezTo>
                  <a:pt x="420" y="359"/>
                  <a:pt x="424" y="362"/>
                  <a:pt x="428" y="365"/>
                </a:cubicBezTo>
                <a:cubicBezTo>
                  <a:pt x="436" y="371"/>
                  <a:pt x="436" y="371"/>
                  <a:pt x="436" y="371"/>
                </a:cubicBezTo>
                <a:cubicBezTo>
                  <a:pt x="438" y="373"/>
                  <a:pt x="440" y="375"/>
                  <a:pt x="443" y="377"/>
                </a:cubicBezTo>
                <a:cubicBezTo>
                  <a:pt x="448" y="382"/>
                  <a:pt x="453" y="386"/>
                  <a:pt x="457" y="390"/>
                </a:cubicBezTo>
                <a:cubicBezTo>
                  <a:pt x="462" y="395"/>
                  <a:pt x="467" y="399"/>
                  <a:pt x="472" y="403"/>
                </a:cubicBezTo>
                <a:cubicBezTo>
                  <a:pt x="477" y="407"/>
                  <a:pt x="482" y="412"/>
                  <a:pt x="486" y="416"/>
                </a:cubicBezTo>
                <a:cubicBezTo>
                  <a:pt x="495" y="425"/>
                  <a:pt x="504" y="434"/>
                  <a:pt x="512" y="443"/>
                </a:cubicBezTo>
                <a:cubicBezTo>
                  <a:pt x="514" y="445"/>
                  <a:pt x="517" y="448"/>
                  <a:pt x="519" y="450"/>
                </a:cubicBezTo>
                <a:cubicBezTo>
                  <a:pt x="521" y="452"/>
                  <a:pt x="523" y="454"/>
                  <a:pt x="525" y="457"/>
                </a:cubicBezTo>
                <a:cubicBezTo>
                  <a:pt x="529" y="461"/>
                  <a:pt x="533" y="466"/>
                  <a:pt x="537" y="470"/>
                </a:cubicBezTo>
                <a:cubicBezTo>
                  <a:pt x="538" y="471"/>
                  <a:pt x="538" y="472"/>
                  <a:pt x="539" y="473"/>
                </a:cubicBezTo>
                <a:close/>
                <a:moveTo>
                  <a:pt x="757" y="440"/>
                </a:moveTo>
                <a:cubicBezTo>
                  <a:pt x="763" y="434"/>
                  <a:pt x="772" y="430"/>
                  <a:pt x="781" y="430"/>
                </a:cubicBezTo>
                <a:cubicBezTo>
                  <a:pt x="788" y="430"/>
                  <a:pt x="793" y="432"/>
                  <a:pt x="798" y="435"/>
                </a:cubicBezTo>
                <a:cubicBezTo>
                  <a:pt x="800" y="423"/>
                  <a:pt x="800" y="412"/>
                  <a:pt x="800" y="400"/>
                </a:cubicBezTo>
                <a:cubicBezTo>
                  <a:pt x="800" y="256"/>
                  <a:pt x="724" y="130"/>
                  <a:pt x="610" y="60"/>
                </a:cubicBezTo>
                <a:cubicBezTo>
                  <a:pt x="603" y="68"/>
                  <a:pt x="595" y="75"/>
                  <a:pt x="587" y="83"/>
                </a:cubicBezTo>
                <a:cubicBezTo>
                  <a:pt x="579" y="91"/>
                  <a:pt x="572" y="99"/>
                  <a:pt x="564" y="107"/>
                </a:cubicBezTo>
                <a:cubicBezTo>
                  <a:pt x="543" y="131"/>
                  <a:pt x="543" y="131"/>
                  <a:pt x="543" y="131"/>
                </a:cubicBezTo>
                <a:cubicBezTo>
                  <a:pt x="548" y="137"/>
                  <a:pt x="551" y="144"/>
                  <a:pt x="551" y="153"/>
                </a:cubicBezTo>
                <a:cubicBezTo>
                  <a:pt x="551" y="162"/>
                  <a:pt x="547" y="171"/>
                  <a:pt x="541" y="177"/>
                </a:cubicBezTo>
                <a:cubicBezTo>
                  <a:pt x="551" y="194"/>
                  <a:pt x="551" y="194"/>
                  <a:pt x="551" y="194"/>
                </a:cubicBezTo>
                <a:cubicBezTo>
                  <a:pt x="566" y="216"/>
                  <a:pt x="566" y="216"/>
                  <a:pt x="566" y="216"/>
                </a:cubicBezTo>
                <a:cubicBezTo>
                  <a:pt x="570" y="223"/>
                  <a:pt x="575" y="231"/>
                  <a:pt x="580" y="238"/>
                </a:cubicBezTo>
                <a:cubicBezTo>
                  <a:pt x="585" y="245"/>
                  <a:pt x="590" y="252"/>
                  <a:pt x="596" y="259"/>
                </a:cubicBezTo>
                <a:cubicBezTo>
                  <a:pt x="603" y="270"/>
                  <a:pt x="603" y="270"/>
                  <a:pt x="603" y="270"/>
                </a:cubicBezTo>
                <a:cubicBezTo>
                  <a:pt x="606" y="274"/>
                  <a:pt x="608" y="277"/>
                  <a:pt x="611" y="281"/>
                </a:cubicBezTo>
                <a:cubicBezTo>
                  <a:pt x="628" y="302"/>
                  <a:pt x="628" y="302"/>
                  <a:pt x="628" y="302"/>
                </a:cubicBezTo>
                <a:cubicBezTo>
                  <a:pt x="636" y="312"/>
                  <a:pt x="636" y="312"/>
                  <a:pt x="636" y="312"/>
                </a:cubicBezTo>
                <a:cubicBezTo>
                  <a:pt x="640" y="317"/>
                  <a:pt x="640" y="317"/>
                  <a:pt x="640" y="317"/>
                </a:cubicBezTo>
                <a:cubicBezTo>
                  <a:pt x="644" y="322"/>
                  <a:pt x="644" y="322"/>
                  <a:pt x="644" y="322"/>
                </a:cubicBezTo>
                <a:cubicBezTo>
                  <a:pt x="661" y="342"/>
                  <a:pt x="661" y="342"/>
                  <a:pt x="661" y="342"/>
                </a:cubicBezTo>
                <a:cubicBezTo>
                  <a:pt x="667" y="349"/>
                  <a:pt x="673" y="356"/>
                  <a:pt x="679" y="362"/>
                </a:cubicBezTo>
                <a:cubicBezTo>
                  <a:pt x="697" y="381"/>
                  <a:pt x="697" y="381"/>
                  <a:pt x="697" y="381"/>
                </a:cubicBezTo>
                <a:cubicBezTo>
                  <a:pt x="706" y="391"/>
                  <a:pt x="706" y="391"/>
                  <a:pt x="706" y="391"/>
                </a:cubicBezTo>
                <a:cubicBezTo>
                  <a:pt x="709" y="394"/>
                  <a:pt x="712" y="397"/>
                  <a:pt x="716" y="401"/>
                </a:cubicBezTo>
                <a:cubicBezTo>
                  <a:pt x="735" y="419"/>
                  <a:pt x="735" y="419"/>
                  <a:pt x="735" y="419"/>
                </a:cubicBezTo>
                <a:cubicBezTo>
                  <a:pt x="744" y="429"/>
                  <a:pt x="744" y="429"/>
                  <a:pt x="744" y="429"/>
                </a:cubicBezTo>
                <a:cubicBezTo>
                  <a:pt x="754" y="438"/>
                  <a:pt x="754" y="438"/>
                  <a:pt x="754" y="438"/>
                </a:cubicBezTo>
                <a:cubicBezTo>
                  <a:pt x="755" y="439"/>
                  <a:pt x="756" y="439"/>
                  <a:pt x="757" y="440"/>
                </a:cubicBezTo>
                <a:close/>
                <a:moveTo>
                  <a:pt x="167" y="725"/>
                </a:moveTo>
                <a:cubicBezTo>
                  <a:pt x="199" y="748"/>
                  <a:pt x="234" y="766"/>
                  <a:pt x="271" y="779"/>
                </a:cubicBezTo>
                <a:cubicBezTo>
                  <a:pt x="270" y="764"/>
                  <a:pt x="270" y="750"/>
                  <a:pt x="270" y="736"/>
                </a:cubicBezTo>
                <a:cubicBezTo>
                  <a:pt x="271" y="714"/>
                  <a:pt x="271" y="714"/>
                  <a:pt x="271" y="714"/>
                </a:cubicBezTo>
                <a:cubicBezTo>
                  <a:pt x="271" y="703"/>
                  <a:pt x="271" y="703"/>
                  <a:pt x="271" y="703"/>
                </a:cubicBezTo>
                <a:cubicBezTo>
                  <a:pt x="272" y="693"/>
                  <a:pt x="272" y="693"/>
                  <a:pt x="272" y="693"/>
                </a:cubicBezTo>
                <a:cubicBezTo>
                  <a:pt x="273" y="671"/>
                  <a:pt x="273" y="671"/>
                  <a:pt x="273" y="671"/>
                </a:cubicBezTo>
                <a:cubicBezTo>
                  <a:pt x="273" y="669"/>
                  <a:pt x="274" y="667"/>
                  <a:pt x="274" y="665"/>
                </a:cubicBezTo>
                <a:cubicBezTo>
                  <a:pt x="269" y="663"/>
                  <a:pt x="265" y="660"/>
                  <a:pt x="261" y="657"/>
                </a:cubicBezTo>
                <a:cubicBezTo>
                  <a:pt x="259" y="658"/>
                  <a:pt x="257" y="660"/>
                  <a:pt x="254" y="661"/>
                </a:cubicBezTo>
                <a:cubicBezTo>
                  <a:pt x="248" y="666"/>
                  <a:pt x="242" y="670"/>
                  <a:pt x="236" y="675"/>
                </a:cubicBezTo>
                <a:cubicBezTo>
                  <a:pt x="232" y="677"/>
                  <a:pt x="230" y="679"/>
                  <a:pt x="227" y="681"/>
                </a:cubicBezTo>
                <a:cubicBezTo>
                  <a:pt x="224" y="683"/>
                  <a:pt x="221" y="685"/>
                  <a:pt x="219" y="687"/>
                </a:cubicBezTo>
                <a:cubicBezTo>
                  <a:pt x="213" y="691"/>
                  <a:pt x="208" y="694"/>
                  <a:pt x="204" y="698"/>
                </a:cubicBezTo>
                <a:cubicBezTo>
                  <a:pt x="201" y="699"/>
                  <a:pt x="199" y="701"/>
                  <a:pt x="197" y="703"/>
                </a:cubicBezTo>
                <a:cubicBezTo>
                  <a:pt x="195" y="704"/>
                  <a:pt x="193" y="706"/>
                  <a:pt x="191" y="707"/>
                </a:cubicBezTo>
                <a:cubicBezTo>
                  <a:pt x="177" y="718"/>
                  <a:pt x="168" y="725"/>
                  <a:pt x="168" y="725"/>
                </a:cubicBezTo>
                <a:cubicBezTo>
                  <a:pt x="168" y="724"/>
                  <a:pt x="176" y="717"/>
                  <a:pt x="188" y="704"/>
                </a:cubicBezTo>
                <a:cubicBezTo>
                  <a:pt x="195" y="697"/>
                  <a:pt x="203" y="689"/>
                  <a:pt x="213" y="680"/>
                </a:cubicBezTo>
                <a:cubicBezTo>
                  <a:pt x="223" y="671"/>
                  <a:pt x="235" y="662"/>
                  <a:pt x="247" y="651"/>
                </a:cubicBezTo>
                <a:cubicBezTo>
                  <a:pt x="249" y="649"/>
                  <a:pt x="251" y="648"/>
                  <a:pt x="253" y="646"/>
                </a:cubicBezTo>
                <a:cubicBezTo>
                  <a:pt x="251" y="642"/>
                  <a:pt x="250" y="637"/>
                  <a:pt x="250" y="632"/>
                </a:cubicBezTo>
                <a:cubicBezTo>
                  <a:pt x="250" y="630"/>
                  <a:pt x="250" y="629"/>
                  <a:pt x="251" y="627"/>
                </a:cubicBezTo>
                <a:cubicBezTo>
                  <a:pt x="238" y="622"/>
                  <a:pt x="226" y="615"/>
                  <a:pt x="214" y="609"/>
                </a:cubicBezTo>
                <a:cubicBezTo>
                  <a:pt x="204" y="603"/>
                  <a:pt x="204" y="603"/>
                  <a:pt x="204" y="603"/>
                </a:cubicBezTo>
                <a:cubicBezTo>
                  <a:pt x="201" y="601"/>
                  <a:pt x="198" y="599"/>
                  <a:pt x="194" y="597"/>
                </a:cubicBezTo>
                <a:cubicBezTo>
                  <a:pt x="175" y="586"/>
                  <a:pt x="175" y="586"/>
                  <a:pt x="175" y="586"/>
                </a:cubicBezTo>
                <a:cubicBezTo>
                  <a:pt x="165" y="580"/>
                  <a:pt x="165" y="580"/>
                  <a:pt x="165" y="580"/>
                </a:cubicBezTo>
                <a:cubicBezTo>
                  <a:pt x="156" y="574"/>
                  <a:pt x="156" y="574"/>
                  <a:pt x="156" y="574"/>
                </a:cubicBezTo>
                <a:cubicBezTo>
                  <a:pt x="150" y="569"/>
                  <a:pt x="143" y="565"/>
                  <a:pt x="137" y="561"/>
                </a:cubicBezTo>
                <a:cubicBezTo>
                  <a:pt x="131" y="557"/>
                  <a:pt x="125" y="552"/>
                  <a:pt x="119" y="548"/>
                </a:cubicBezTo>
                <a:cubicBezTo>
                  <a:pt x="101" y="534"/>
                  <a:pt x="101" y="534"/>
                  <a:pt x="101" y="534"/>
                </a:cubicBezTo>
                <a:cubicBezTo>
                  <a:pt x="95" y="530"/>
                  <a:pt x="89" y="525"/>
                  <a:pt x="83" y="520"/>
                </a:cubicBezTo>
                <a:cubicBezTo>
                  <a:pt x="66" y="505"/>
                  <a:pt x="66" y="505"/>
                  <a:pt x="66" y="505"/>
                </a:cubicBezTo>
                <a:cubicBezTo>
                  <a:pt x="60" y="501"/>
                  <a:pt x="55" y="495"/>
                  <a:pt x="49" y="490"/>
                </a:cubicBezTo>
                <a:cubicBezTo>
                  <a:pt x="44" y="485"/>
                  <a:pt x="38" y="480"/>
                  <a:pt x="33" y="475"/>
                </a:cubicBezTo>
                <a:cubicBezTo>
                  <a:pt x="23" y="464"/>
                  <a:pt x="12" y="453"/>
                  <a:pt x="2" y="442"/>
                </a:cubicBezTo>
                <a:cubicBezTo>
                  <a:pt x="14" y="559"/>
                  <a:pt x="77" y="661"/>
                  <a:pt x="167" y="725"/>
                </a:cubicBezTo>
                <a:close/>
                <a:moveTo>
                  <a:pt x="60" y="189"/>
                </a:moveTo>
                <a:cubicBezTo>
                  <a:pt x="22" y="250"/>
                  <a:pt x="0" y="322"/>
                  <a:pt x="0" y="400"/>
                </a:cubicBezTo>
                <a:cubicBezTo>
                  <a:pt x="0" y="402"/>
                  <a:pt x="0" y="403"/>
                  <a:pt x="0" y="404"/>
                </a:cubicBezTo>
                <a:cubicBezTo>
                  <a:pt x="0" y="404"/>
                  <a:pt x="8" y="399"/>
                  <a:pt x="22" y="391"/>
                </a:cubicBezTo>
                <a:cubicBezTo>
                  <a:pt x="29" y="387"/>
                  <a:pt x="38" y="381"/>
                  <a:pt x="47" y="375"/>
                </a:cubicBezTo>
                <a:cubicBezTo>
                  <a:pt x="57" y="369"/>
                  <a:pt x="68" y="362"/>
                  <a:pt x="80" y="354"/>
                </a:cubicBezTo>
                <a:cubicBezTo>
                  <a:pt x="83" y="352"/>
                  <a:pt x="86" y="350"/>
                  <a:pt x="89" y="348"/>
                </a:cubicBezTo>
                <a:cubicBezTo>
                  <a:pt x="92" y="346"/>
                  <a:pt x="95" y="344"/>
                  <a:pt x="98" y="342"/>
                </a:cubicBezTo>
                <a:cubicBezTo>
                  <a:pt x="104" y="338"/>
                  <a:pt x="110" y="333"/>
                  <a:pt x="117" y="329"/>
                </a:cubicBezTo>
                <a:cubicBezTo>
                  <a:pt x="124" y="324"/>
                  <a:pt x="130" y="319"/>
                  <a:pt x="137" y="314"/>
                </a:cubicBezTo>
                <a:cubicBezTo>
                  <a:pt x="144" y="309"/>
                  <a:pt x="151" y="304"/>
                  <a:pt x="157" y="299"/>
                </a:cubicBezTo>
                <a:cubicBezTo>
                  <a:pt x="164" y="293"/>
                  <a:pt x="172" y="288"/>
                  <a:pt x="178" y="282"/>
                </a:cubicBezTo>
                <a:cubicBezTo>
                  <a:pt x="185" y="276"/>
                  <a:pt x="192" y="271"/>
                  <a:pt x="199" y="265"/>
                </a:cubicBezTo>
                <a:cubicBezTo>
                  <a:pt x="198" y="261"/>
                  <a:pt x="197" y="257"/>
                  <a:pt x="197" y="253"/>
                </a:cubicBezTo>
                <a:cubicBezTo>
                  <a:pt x="197" y="250"/>
                  <a:pt x="197" y="248"/>
                  <a:pt x="198" y="245"/>
                </a:cubicBezTo>
                <a:cubicBezTo>
                  <a:pt x="191" y="242"/>
                  <a:pt x="185" y="239"/>
                  <a:pt x="178" y="236"/>
                </a:cubicBezTo>
                <a:cubicBezTo>
                  <a:pt x="161" y="229"/>
                  <a:pt x="145" y="221"/>
                  <a:pt x="131" y="216"/>
                </a:cubicBezTo>
                <a:cubicBezTo>
                  <a:pt x="124" y="213"/>
                  <a:pt x="117" y="210"/>
                  <a:pt x="111" y="207"/>
                </a:cubicBezTo>
                <a:cubicBezTo>
                  <a:pt x="104" y="205"/>
                  <a:pt x="99" y="203"/>
                  <a:pt x="93" y="201"/>
                </a:cubicBezTo>
                <a:cubicBezTo>
                  <a:pt x="74" y="194"/>
                  <a:pt x="62" y="189"/>
                  <a:pt x="60" y="189"/>
                </a:cubicBezTo>
                <a:cubicBezTo>
                  <a:pt x="62" y="189"/>
                  <a:pt x="74" y="192"/>
                  <a:pt x="95" y="197"/>
                </a:cubicBezTo>
                <a:cubicBezTo>
                  <a:pt x="106" y="199"/>
                  <a:pt x="119" y="203"/>
                  <a:pt x="134" y="207"/>
                </a:cubicBezTo>
                <a:cubicBezTo>
                  <a:pt x="141" y="209"/>
                  <a:pt x="149" y="212"/>
                  <a:pt x="157" y="215"/>
                </a:cubicBezTo>
                <a:cubicBezTo>
                  <a:pt x="166" y="218"/>
                  <a:pt x="174" y="221"/>
                  <a:pt x="184" y="224"/>
                </a:cubicBezTo>
                <a:cubicBezTo>
                  <a:pt x="190" y="226"/>
                  <a:pt x="197" y="229"/>
                  <a:pt x="204" y="232"/>
                </a:cubicBezTo>
                <a:cubicBezTo>
                  <a:pt x="210" y="223"/>
                  <a:pt x="220" y="218"/>
                  <a:pt x="232" y="218"/>
                </a:cubicBezTo>
                <a:cubicBezTo>
                  <a:pt x="237" y="218"/>
                  <a:pt x="243" y="219"/>
                  <a:pt x="248" y="222"/>
                </a:cubicBezTo>
                <a:cubicBezTo>
                  <a:pt x="251" y="219"/>
                  <a:pt x="251" y="219"/>
                  <a:pt x="251" y="219"/>
                </a:cubicBezTo>
                <a:cubicBezTo>
                  <a:pt x="255" y="216"/>
                  <a:pt x="258" y="212"/>
                  <a:pt x="261" y="209"/>
                </a:cubicBezTo>
                <a:cubicBezTo>
                  <a:pt x="268" y="202"/>
                  <a:pt x="275" y="196"/>
                  <a:pt x="281" y="190"/>
                </a:cubicBezTo>
                <a:cubicBezTo>
                  <a:pt x="288" y="183"/>
                  <a:pt x="294" y="176"/>
                  <a:pt x="300" y="170"/>
                </a:cubicBezTo>
                <a:cubicBezTo>
                  <a:pt x="303" y="167"/>
                  <a:pt x="306" y="164"/>
                  <a:pt x="309" y="160"/>
                </a:cubicBezTo>
                <a:cubicBezTo>
                  <a:pt x="312" y="157"/>
                  <a:pt x="315" y="154"/>
                  <a:pt x="318" y="150"/>
                </a:cubicBezTo>
                <a:cubicBezTo>
                  <a:pt x="324" y="144"/>
                  <a:pt x="330" y="138"/>
                  <a:pt x="336" y="131"/>
                </a:cubicBezTo>
                <a:cubicBezTo>
                  <a:pt x="341" y="125"/>
                  <a:pt x="346" y="119"/>
                  <a:pt x="351" y="112"/>
                </a:cubicBezTo>
                <a:cubicBezTo>
                  <a:pt x="354" y="109"/>
                  <a:pt x="357" y="106"/>
                  <a:pt x="359" y="103"/>
                </a:cubicBezTo>
                <a:cubicBezTo>
                  <a:pt x="360" y="102"/>
                  <a:pt x="362" y="100"/>
                  <a:pt x="363" y="99"/>
                </a:cubicBezTo>
                <a:cubicBezTo>
                  <a:pt x="364" y="97"/>
                  <a:pt x="365" y="96"/>
                  <a:pt x="366" y="94"/>
                </a:cubicBezTo>
                <a:cubicBezTo>
                  <a:pt x="371" y="89"/>
                  <a:pt x="376" y="83"/>
                  <a:pt x="380" y="77"/>
                </a:cubicBezTo>
                <a:cubicBezTo>
                  <a:pt x="389" y="66"/>
                  <a:pt x="396" y="56"/>
                  <a:pt x="403" y="47"/>
                </a:cubicBezTo>
                <a:cubicBezTo>
                  <a:pt x="407" y="42"/>
                  <a:pt x="410" y="38"/>
                  <a:pt x="413" y="34"/>
                </a:cubicBezTo>
                <a:cubicBezTo>
                  <a:pt x="416" y="30"/>
                  <a:pt x="418" y="26"/>
                  <a:pt x="421" y="23"/>
                </a:cubicBezTo>
                <a:cubicBezTo>
                  <a:pt x="425" y="16"/>
                  <a:pt x="429" y="11"/>
                  <a:pt x="432" y="7"/>
                </a:cubicBezTo>
                <a:cubicBezTo>
                  <a:pt x="435" y="4"/>
                  <a:pt x="436" y="2"/>
                  <a:pt x="436" y="2"/>
                </a:cubicBezTo>
                <a:cubicBezTo>
                  <a:pt x="424" y="1"/>
                  <a:pt x="412" y="0"/>
                  <a:pt x="400" y="0"/>
                </a:cubicBezTo>
                <a:cubicBezTo>
                  <a:pt x="257" y="0"/>
                  <a:pt x="131" y="75"/>
                  <a:pt x="60" y="189"/>
                </a:cubicBezTo>
                <a:close/>
                <a:moveTo>
                  <a:pt x="648" y="714"/>
                </a:moveTo>
                <a:cubicBezTo>
                  <a:pt x="633" y="714"/>
                  <a:pt x="618" y="714"/>
                  <a:pt x="603" y="714"/>
                </a:cubicBezTo>
                <a:cubicBezTo>
                  <a:pt x="596" y="714"/>
                  <a:pt x="588" y="713"/>
                  <a:pt x="581" y="713"/>
                </a:cubicBezTo>
                <a:cubicBezTo>
                  <a:pt x="558" y="712"/>
                  <a:pt x="558" y="712"/>
                  <a:pt x="558" y="712"/>
                </a:cubicBezTo>
                <a:cubicBezTo>
                  <a:pt x="551" y="712"/>
                  <a:pt x="543" y="710"/>
                  <a:pt x="536" y="710"/>
                </a:cubicBezTo>
                <a:cubicBezTo>
                  <a:pt x="513" y="707"/>
                  <a:pt x="513" y="707"/>
                  <a:pt x="513" y="707"/>
                </a:cubicBezTo>
                <a:cubicBezTo>
                  <a:pt x="506" y="706"/>
                  <a:pt x="499" y="705"/>
                  <a:pt x="491" y="704"/>
                </a:cubicBezTo>
                <a:cubicBezTo>
                  <a:pt x="469" y="700"/>
                  <a:pt x="469" y="700"/>
                  <a:pt x="469" y="700"/>
                </a:cubicBezTo>
                <a:cubicBezTo>
                  <a:pt x="458" y="698"/>
                  <a:pt x="458" y="698"/>
                  <a:pt x="458" y="698"/>
                </a:cubicBezTo>
                <a:cubicBezTo>
                  <a:pt x="447" y="695"/>
                  <a:pt x="447" y="695"/>
                  <a:pt x="447" y="695"/>
                </a:cubicBezTo>
                <a:cubicBezTo>
                  <a:pt x="439" y="694"/>
                  <a:pt x="432" y="692"/>
                  <a:pt x="425" y="690"/>
                </a:cubicBezTo>
                <a:cubicBezTo>
                  <a:pt x="414" y="688"/>
                  <a:pt x="414" y="688"/>
                  <a:pt x="414" y="688"/>
                </a:cubicBezTo>
                <a:cubicBezTo>
                  <a:pt x="410" y="687"/>
                  <a:pt x="406" y="686"/>
                  <a:pt x="403" y="685"/>
                </a:cubicBezTo>
                <a:cubicBezTo>
                  <a:pt x="381" y="678"/>
                  <a:pt x="381" y="678"/>
                  <a:pt x="381" y="678"/>
                </a:cubicBezTo>
                <a:cubicBezTo>
                  <a:pt x="366" y="675"/>
                  <a:pt x="352" y="669"/>
                  <a:pt x="338" y="664"/>
                </a:cubicBezTo>
                <a:cubicBezTo>
                  <a:pt x="329" y="661"/>
                  <a:pt x="320" y="658"/>
                  <a:pt x="311" y="654"/>
                </a:cubicBezTo>
                <a:cubicBezTo>
                  <a:pt x="305" y="661"/>
                  <a:pt x="296" y="666"/>
                  <a:pt x="286" y="666"/>
                </a:cubicBezTo>
                <a:cubicBezTo>
                  <a:pt x="284" y="675"/>
                  <a:pt x="283" y="685"/>
                  <a:pt x="281" y="694"/>
                </a:cubicBezTo>
                <a:cubicBezTo>
                  <a:pt x="280" y="704"/>
                  <a:pt x="280" y="704"/>
                  <a:pt x="280" y="704"/>
                </a:cubicBezTo>
                <a:cubicBezTo>
                  <a:pt x="278" y="715"/>
                  <a:pt x="278" y="715"/>
                  <a:pt x="278" y="715"/>
                </a:cubicBezTo>
                <a:cubicBezTo>
                  <a:pt x="275" y="736"/>
                  <a:pt x="275" y="736"/>
                  <a:pt x="275" y="736"/>
                </a:cubicBezTo>
                <a:cubicBezTo>
                  <a:pt x="274" y="750"/>
                  <a:pt x="273" y="764"/>
                  <a:pt x="271" y="779"/>
                </a:cubicBezTo>
                <a:cubicBezTo>
                  <a:pt x="311" y="793"/>
                  <a:pt x="355" y="800"/>
                  <a:pt x="400" y="800"/>
                </a:cubicBezTo>
                <a:cubicBezTo>
                  <a:pt x="494" y="800"/>
                  <a:pt x="580" y="768"/>
                  <a:pt x="648" y="714"/>
                </a:cubicBezTo>
                <a:close/>
                <a:moveTo>
                  <a:pt x="648" y="714"/>
                </a:moveTo>
                <a:cubicBezTo>
                  <a:pt x="658" y="706"/>
                  <a:pt x="668" y="697"/>
                  <a:pt x="677" y="689"/>
                </a:cubicBezTo>
                <a:cubicBezTo>
                  <a:pt x="730" y="638"/>
                  <a:pt x="769" y="572"/>
                  <a:pt x="788" y="499"/>
                </a:cubicBezTo>
                <a:cubicBezTo>
                  <a:pt x="786" y="499"/>
                  <a:pt x="784" y="500"/>
                  <a:pt x="781" y="500"/>
                </a:cubicBezTo>
                <a:cubicBezTo>
                  <a:pt x="764" y="500"/>
                  <a:pt x="750" y="487"/>
                  <a:pt x="747" y="471"/>
                </a:cubicBezTo>
                <a:cubicBezTo>
                  <a:pt x="742" y="471"/>
                  <a:pt x="737" y="472"/>
                  <a:pt x="731" y="473"/>
                </a:cubicBezTo>
                <a:cubicBezTo>
                  <a:pt x="725" y="473"/>
                  <a:pt x="718" y="475"/>
                  <a:pt x="711" y="476"/>
                </a:cubicBezTo>
                <a:cubicBezTo>
                  <a:pt x="703" y="478"/>
                  <a:pt x="696" y="479"/>
                  <a:pt x="688" y="480"/>
                </a:cubicBezTo>
                <a:cubicBezTo>
                  <a:pt x="680" y="482"/>
                  <a:pt x="671" y="483"/>
                  <a:pt x="663" y="485"/>
                </a:cubicBezTo>
                <a:cubicBezTo>
                  <a:pt x="655" y="487"/>
                  <a:pt x="646" y="489"/>
                  <a:pt x="637" y="491"/>
                </a:cubicBezTo>
                <a:cubicBezTo>
                  <a:pt x="628" y="493"/>
                  <a:pt x="618" y="495"/>
                  <a:pt x="609" y="498"/>
                </a:cubicBezTo>
                <a:cubicBezTo>
                  <a:pt x="603" y="500"/>
                  <a:pt x="596" y="502"/>
                  <a:pt x="589" y="504"/>
                </a:cubicBezTo>
                <a:cubicBezTo>
                  <a:pt x="589" y="504"/>
                  <a:pt x="589" y="504"/>
                  <a:pt x="589" y="504"/>
                </a:cubicBezTo>
                <a:cubicBezTo>
                  <a:pt x="589" y="512"/>
                  <a:pt x="586" y="520"/>
                  <a:pt x="582" y="526"/>
                </a:cubicBezTo>
                <a:cubicBezTo>
                  <a:pt x="595" y="542"/>
                  <a:pt x="606" y="560"/>
                  <a:pt x="616" y="576"/>
                </a:cubicBezTo>
                <a:cubicBezTo>
                  <a:pt x="619" y="580"/>
                  <a:pt x="622" y="584"/>
                  <a:pt x="624" y="588"/>
                </a:cubicBezTo>
                <a:cubicBezTo>
                  <a:pt x="627" y="591"/>
                  <a:pt x="629" y="595"/>
                  <a:pt x="631" y="599"/>
                </a:cubicBezTo>
                <a:cubicBezTo>
                  <a:pt x="635" y="607"/>
                  <a:pt x="639" y="614"/>
                  <a:pt x="643" y="621"/>
                </a:cubicBezTo>
                <a:cubicBezTo>
                  <a:pt x="647" y="628"/>
                  <a:pt x="651" y="634"/>
                  <a:pt x="654" y="640"/>
                </a:cubicBezTo>
                <a:cubicBezTo>
                  <a:pt x="657" y="646"/>
                  <a:pt x="659" y="652"/>
                  <a:pt x="662" y="657"/>
                </a:cubicBezTo>
                <a:cubicBezTo>
                  <a:pt x="667" y="667"/>
                  <a:pt x="671" y="675"/>
                  <a:pt x="673" y="680"/>
                </a:cubicBezTo>
                <a:cubicBezTo>
                  <a:pt x="675" y="685"/>
                  <a:pt x="677" y="688"/>
                  <a:pt x="677" y="688"/>
                </a:cubicBezTo>
                <a:cubicBezTo>
                  <a:pt x="677" y="688"/>
                  <a:pt x="675" y="685"/>
                  <a:pt x="672" y="681"/>
                </a:cubicBezTo>
                <a:cubicBezTo>
                  <a:pt x="669" y="676"/>
                  <a:pt x="664" y="668"/>
                  <a:pt x="658" y="659"/>
                </a:cubicBezTo>
                <a:cubicBezTo>
                  <a:pt x="655" y="654"/>
                  <a:pt x="652" y="649"/>
                  <a:pt x="649" y="643"/>
                </a:cubicBezTo>
                <a:cubicBezTo>
                  <a:pt x="645" y="637"/>
                  <a:pt x="641" y="631"/>
                  <a:pt x="636" y="625"/>
                </a:cubicBezTo>
                <a:cubicBezTo>
                  <a:pt x="632" y="619"/>
                  <a:pt x="627" y="612"/>
                  <a:pt x="622" y="605"/>
                </a:cubicBezTo>
                <a:cubicBezTo>
                  <a:pt x="620" y="601"/>
                  <a:pt x="618" y="597"/>
                  <a:pt x="615" y="594"/>
                </a:cubicBezTo>
                <a:cubicBezTo>
                  <a:pt x="612" y="590"/>
                  <a:pt x="609" y="586"/>
                  <a:pt x="606" y="583"/>
                </a:cubicBezTo>
                <a:cubicBezTo>
                  <a:pt x="601" y="575"/>
                  <a:pt x="595" y="567"/>
                  <a:pt x="589" y="559"/>
                </a:cubicBezTo>
                <a:cubicBezTo>
                  <a:pt x="586" y="555"/>
                  <a:pt x="582" y="551"/>
                  <a:pt x="579" y="547"/>
                </a:cubicBezTo>
                <a:cubicBezTo>
                  <a:pt x="576" y="543"/>
                  <a:pt x="573" y="539"/>
                  <a:pt x="569" y="535"/>
                </a:cubicBezTo>
                <a:cubicBezTo>
                  <a:pt x="565" y="537"/>
                  <a:pt x="560" y="539"/>
                  <a:pt x="554" y="539"/>
                </a:cubicBezTo>
                <a:cubicBezTo>
                  <a:pt x="542" y="539"/>
                  <a:pt x="532" y="533"/>
                  <a:pt x="526" y="523"/>
                </a:cubicBezTo>
                <a:cubicBezTo>
                  <a:pt x="524" y="524"/>
                  <a:pt x="523" y="524"/>
                  <a:pt x="521" y="525"/>
                </a:cubicBezTo>
                <a:cubicBezTo>
                  <a:pt x="511" y="529"/>
                  <a:pt x="501" y="532"/>
                  <a:pt x="491" y="536"/>
                </a:cubicBezTo>
                <a:cubicBezTo>
                  <a:pt x="481" y="540"/>
                  <a:pt x="472" y="544"/>
                  <a:pt x="462" y="548"/>
                </a:cubicBezTo>
                <a:cubicBezTo>
                  <a:pt x="452" y="552"/>
                  <a:pt x="442" y="557"/>
                  <a:pt x="432" y="561"/>
                </a:cubicBezTo>
                <a:cubicBezTo>
                  <a:pt x="427" y="563"/>
                  <a:pt x="422" y="565"/>
                  <a:pt x="418" y="567"/>
                </a:cubicBezTo>
                <a:cubicBezTo>
                  <a:pt x="413" y="570"/>
                  <a:pt x="408" y="572"/>
                  <a:pt x="403" y="574"/>
                </a:cubicBezTo>
                <a:cubicBezTo>
                  <a:pt x="394" y="579"/>
                  <a:pt x="384" y="584"/>
                  <a:pt x="375" y="589"/>
                </a:cubicBezTo>
                <a:cubicBezTo>
                  <a:pt x="366" y="594"/>
                  <a:pt x="357" y="598"/>
                  <a:pt x="348" y="603"/>
                </a:cubicBezTo>
                <a:cubicBezTo>
                  <a:pt x="340" y="608"/>
                  <a:pt x="331" y="613"/>
                  <a:pt x="323" y="618"/>
                </a:cubicBezTo>
                <a:cubicBezTo>
                  <a:pt x="321" y="619"/>
                  <a:pt x="320" y="620"/>
                  <a:pt x="318" y="621"/>
                </a:cubicBezTo>
                <a:cubicBezTo>
                  <a:pt x="319" y="624"/>
                  <a:pt x="320" y="628"/>
                  <a:pt x="320" y="632"/>
                </a:cubicBezTo>
                <a:cubicBezTo>
                  <a:pt x="320" y="632"/>
                  <a:pt x="320" y="633"/>
                  <a:pt x="320" y="634"/>
                </a:cubicBezTo>
                <a:cubicBezTo>
                  <a:pt x="328" y="638"/>
                  <a:pt x="337" y="641"/>
                  <a:pt x="346" y="644"/>
                </a:cubicBezTo>
                <a:cubicBezTo>
                  <a:pt x="366" y="652"/>
                  <a:pt x="366" y="652"/>
                  <a:pt x="366" y="652"/>
                </a:cubicBezTo>
                <a:cubicBezTo>
                  <a:pt x="373" y="654"/>
                  <a:pt x="380" y="657"/>
                  <a:pt x="387" y="659"/>
                </a:cubicBezTo>
                <a:cubicBezTo>
                  <a:pt x="408" y="666"/>
                  <a:pt x="408" y="666"/>
                  <a:pt x="408" y="666"/>
                </a:cubicBezTo>
                <a:cubicBezTo>
                  <a:pt x="412" y="667"/>
                  <a:pt x="415" y="668"/>
                  <a:pt x="419" y="669"/>
                </a:cubicBezTo>
                <a:cubicBezTo>
                  <a:pt x="429" y="672"/>
                  <a:pt x="429" y="672"/>
                  <a:pt x="429" y="672"/>
                </a:cubicBezTo>
                <a:cubicBezTo>
                  <a:pt x="437" y="674"/>
                  <a:pt x="444" y="676"/>
                  <a:pt x="451" y="678"/>
                </a:cubicBezTo>
                <a:cubicBezTo>
                  <a:pt x="462" y="681"/>
                  <a:pt x="462" y="681"/>
                  <a:pt x="462" y="681"/>
                </a:cubicBezTo>
                <a:cubicBezTo>
                  <a:pt x="472" y="684"/>
                  <a:pt x="472" y="684"/>
                  <a:pt x="472" y="684"/>
                </a:cubicBezTo>
                <a:cubicBezTo>
                  <a:pt x="494" y="689"/>
                  <a:pt x="494" y="689"/>
                  <a:pt x="494" y="689"/>
                </a:cubicBezTo>
                <a:cubicBezTo>
                  <a:pt x="501" y="690"/>
                  <a:pt x="508" y="692"/>
                  <a:pt x="516" y="693"/>
                </a:cubicBezTo>
                <a:cubicBezTo>
                  <a:pt x="530" y="696"/>
                  <a:pt x="545" y="699"/>
                  <a:pt x="560" y="702"/>
                </a:cubicBezTo>
                <a:cubicBezTo>
                  <a:pt x="604" y="708"/>
                  <a:pt x="604" y="708"/>
                  <a:pt x="604" y="708"/>
                </a:cubicBezTo>
                <a:cubicBezTo>
                  <a:pt x="619" y="710"/>
                  <a:pt x="633" y="712"/>
                  <a:pt x="648" y="714"/>
                </a:cubicBezTo>
                <a:cubicBezTo>
                  <a:pt x="648" y="704"/>
                  <a:pt x="648" y="704"/>
                  <a:pt x="648" y="704"/>
                </a:cubicBezTo>
                <a:cubicBezTo>
                  <a:pt x="648" y="714"/>
                  <a:pt x="648" y="714"/>
                  <a:pt x="648" y="71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accent2"/>
              </a:solidFill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868099" y="2797703"/>
            <a:ext cx="1761308" cy="905061"/>
            <a:chOff x="868099" y="2797703"/>
            <a:chExt cx="1761308" cy="905061"/>
          </a:xfrm>
        </p:grpSpPr>
        <p:sp>
          <p:nvSpPr>
            <p:cNvPr id="15" name="Freeform 98"/>
            <p:cNvSpPr>
              <a:spLocks noEditPoints="1"/>
            </p:cNvSpPr>
            <p:nvPr/>
          </p:nvSpPr>
          <p:spPr bwMode="auto">
            <a:xfrm>
              <a:off x="868099" y="2797703"/>
              <a:ext cx="896938" cy="898525"/>
            </a:xfrm>
            <a:custGeom>
              <a:avLst/>
              <a:gdLst>
                <a:gd name="T0" fmla="*/ 516 w 800"/>
                <a:gd name="T1" fmla="*/ 118 h 800"/>
                <a:gd name="T2" fmla="*/ 451 w 800"/>
                <a:gd name="T3" fmla="*/ 3 h 800"/>
                <a:gd name="T4" fmla="*/ 365 w 800"/>
                <a:gd name="T5" fmla="*/ 123 h 800"/>
                <a:gd name="T6" fmla="*/ 278 w 800"/>
                <a:gd name="T7" fmla="*/ 225 h 800"/>
                <a:gd name="T8" fmla="*/ 303 w 800"/>
                <a:gd name="T9" fmla="*/ 280 h 800"/>
                <a:gd name="T10" fmla="*/ 394 w 800"/>
                <a:gd name="T11" fmla="*/ 303 h 800"/>
                <a:gd name="T12" fmla="*/ 482 w 800"/>
                <a:gd name="T13" fmla="*/ 180 h 800"/>
                <a:gd name="T14" fmla="*/ 462 w 800"/>
                <a:gd name="T15" fmla="*/ 43 h 800"/>
                <a:gd name="T16" fmla="*/ 511 w 800"/>
                <a:gd name="T17" fmla="*/ 470 h 800"/>
                <a:gd name="T18" fmla="*/ 429 w 800"/>
                <a:gd name="T19" fmla="*/ 394 h 800"/>
                <a:gd name="T20" fmla="*/ 365 w 800"/>
                <a:gd name="T21" fmla="*/ 409 h 800"/>
                <a:gd name="T22" fmla="*/ 320 w 800"/>
                <a:gd name="T23" fmla="*/ 528 h 800"/>
                <a:gd name="T24" fmla="*/ 313 w 800"/>
                <a:gd name="T25" fmla="*/ 603 h 800"/>
                <a:gd name="T26" fmla="*/ 484 w 800"/>
                <a:gd name="T27" fmla="*/ 517 h 800"/>
                <a:gd name="T28" fmla="*/ 20 w 800"/>
                <a:gd name="T29" fmla="*/ 456 h 800"/>
                <a:gd name="T30" fmla="*/ 147 w 800"/>
                <a:gd name="T31" fmla="*/ 546 h 800"/>
                <a:gd name="T32" fmla="*/ 224 w 800"/>
                <a:gd name="T33" fmla="*/ 590 h 800"/>
                <a:gd name="T34" fmla="*/ 313 w 800"/>
                <a:gd name="T35" fmla="*/ 481 h 800"/>
                <a:gd name="T36" fmla="*/ 350 w 800"/>
                <a:gd name="T37" fmla="*/ 334 h 800"/>
                <a:gd name="T38" fmla="*/ 232 w 800"/>
                <a:gd name="T39" fmla="*/ 287 h 800"/>
                <a:gd name="T40" fmla="*/ 52 w 800"/>
                <a:gd name="T41" fmla="*/ 383 h 800"/>
                <a:gd name="T42" fmla="*/ 554 w 800"/>
                <a:gd name="T43" fmla="*/ 469 h 800"/>
                <a:gd name="T44" fmla="*/ 710 w 800"/>
                <a:gd name="T45" fmla="*/ 467 h 800"/>
                <a:gd name="T46" fmla="*/ 728 w 800"/>
                <a:gd name="T47" fmla="*/ 427 h 800"/>
                <a:gd name="T48" fmla="*/ 630 w 800"/>
                <a:gd name="T49" fmla="*/ 334 h 800"/>
                <a:gd name="T50" fmla="*/ 579 w 800"/>
                <a:gd name="T51" fmla="*/ 271 h 800"/>
                <a:gd name="T52" fmla="*/ 501 w 800"/>
                <a:gd name="T53" fmla="*/ 184 h 800"/>
                <a:gd name="T54" fmla="*/ 423 w 800"/>
                <a:gd name="T55" fmla="*/ 296 h 800"/>
                <a:gd name="T56" fmla="*/ 443 w 800"/>
                <a:gd name="T57" fmla="*/ 377 h 800"/>
                <a:gd name="T58" fmla="*/ 525 w 800"/>
                <a:gd name="T59" fmla="*/ 457 h 800"/>
                <a:gd name="T60" fmla="*/ 800 w 800"/>
                <a:gd name="T61" fmla="*/ 400 h 800"/>
                <a:gd name="T62" fmla="*/ 541 w 800"/>
                <a:gd name="T63" fmla="*/ 177 h 800"/>
                <a:gd name="T64" fmla="*/ 611 w 800"/>
                <a:gd name="T65" fmla="*/ 281 h 800"/>
                <a:gd name="T66" fmla="*/ 679 w 800"/>
                <a:gd name="T67" fmla="*/ 362 h 800"/>
                <a:gd name="T68" fmla="*/ 754 w 800"/>
                <a:gd name="T69" fmla="*/ 438 h 800"/>
                <a:gd name="T70" fmla="*/ 271 w 800"/>
                <a:gd name="T71" fmla="*/ 703 h 800"/>
                <a:gd name="T72" fmla="*/ 236 w 800"/>
                <a:gd name="T73" fmla="*/ 675 h 800"/>
                <a:gd name="T74" fmla="*/ 168 w 800"/>
                <a:gd name="T75" fmla="*/ 725 h 800"/>
                <a:gd name="T76" fmla="*/ 251 w 800"/>
                <a:gd name="T77" fmla="*/ 627 h 800"/>
                <a:gd name="T78" fmla="*/ 156 w 800"/>
                <a:gd name="T79" fmla="*/ 574 h 800"/>
                <a:gd name="T80" fmla="*/ 49 w 800"/>
                <a:gd name="T81" fmla="*/ 490 h 800"/>
                <a:gd name="T82" fmla="*/ 0 w 800"/>
                <a:gd name="T83" fmla="*/ 404 h 800"/>
                <a:gd name="T84" fmla="*/ 117 w 800"/>
                <a:gd name="T85" fmla="*/ 329 h 800"/>
                <a:gd name="T86" fmla="*/ 198 w 800"/>
                <a:gd name="T87" fmla="*/ 245 h 800"/>
                <a:gd name="T88" fmla="*/ 95 w 800"/>
                <a:gd name="T89" fmla="*/ 197 h 800"/>
                <a:gd name="T90" fmla="*/ 248 w 800"/>
                <a:gd name="T91" fmla="*/ 222 h 800"/>
                <a:gd name="T92" fmla="*/ 318 w 800"/>
                <a:gd name="T93" fmla="*/ 150 h 800"/>
                <a:gd name="T94" fmla="*/ 380 w 800"/>
                <a:gd name="T95" fmla="*/ 77 h 800"/>
                <a:gd name="T96" fmla="*/ 400 w 800"/>
                <a:gd name="T97" fmla="*/ 0 h 800"/>
                <a:gd name="T98" fmla="*/ 536 w 800"/>
                <a:gd name="T99" fmla="*/ 710 h 800"/>
                <a:gd name="T100" fmla="*/ 425 w 800"/>
                <a:gd name="T101" fmla="*/ 690 h 800"/>
                <a:gd name="T102" fmla="*/ 286 w 800"/>
                <a:gd name="T103" fmla="*/ 666 h 800"/>
                <a:gd name="T104" fmla="*/ 400 w 800"/>
                <a:gd name="T105" fmla="*/ 800 h 800"/>
                <a:gd name="T106" fmla="*/ 747 w 800"/>
                <a:gd name="T107" fmla="*/ 471 h 800"/>
                <a:gd name="T108" fmla="*/ 609 w 800"/>
                <a:gd name="T109" fmla="*/ 498 h 800"/>
                <a:gd name="T110" fmla="*/ 631 w 800"/>
                <a:gd name="T111" fmla="*/ 599 h 800"/>
                <a:gd name="T112" fmla="*/ 672 w 800"/>
                <a:gd name="T113" fmla="*/ 681 h 800"/>
                <a:gd name="T114" fmla="*/ 606 w 800"/>
                <a:gd name="T115" fmla="*/ 583 h 800"/>
                <a:gd name="T116" fmla="*/ 521 w 800"/>
                <a:gd name="T117" fmla="*/ 525 h 800"/>
                <a:gd name="T118" fmla="*/ 375 w 800"/>
                <a:gd name="T119" fmla="*/ 589 h 800"/>
                <a:gd name="T120" fmla="*/ 346 w 800"/>
                <a:gd name="T121" fmla="*/ 644 h 800"/>
                <a:gd name="T122" fmla="*/ 451 w 800"/>
                <a:gd name="T123" fmla="*/ 678 h 800"/>
                <a:gd name="T124" fmla="*/ 604 w 800"/>
                <a:gd name="T125" fmla="*/ 708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0" h="800">
                  <a:moveTo>
                    <a:pt x="451" y="3"/>
                  </a:moveTo>
                  <a:cubicBezTo>
                    <a:pt x="509" y="11"/>
                    <a:pt x="563" y="30"/>
                    <a:pt x="610" y="60"/>
                  </a:cubicBezTo>
                  <a:cubicBezTo>
                    <a:pt x="602" y="66"/>
                    <a:pt x="593" y="73"/>
                    <a:pt x="584" y="80"/>
                  </a:cubicBezTo>
                  <a:cubicBezTo>
                    <a:pt x="576" y="87"/>
                    <a:pt x="567" y="94"/>
                    <a:pt x="559" y="102"/>
                  </a:cubicBezTo>
                  <a:cubicBezTo>
                    <a:pt x="535" y="124"/>
                    <a:pt x="535" y="124"/>
                    <a:pt x="535" y="124"/>
                  </a:cubicBezTo>
                  <a:cubicBezTo>
                    <a:pt x="530" y="120"/>
                    <a:pt x="523" y="118"/>
                    <a:pt x="516" y="118"/>
                  </a:cubicBezTo>
                  <a:cubicBezTo>
                    <a:pt x="513" y="118"/>
                    <a:pt x="510" y="118"/>
                    <a:pt x="507" y="119"/>
                  </a:cubicBezTo>
                  <a:cubicBezTo>
                    <a:pt x="506" y="117"/>
                    <a:pt x="505" y="115"/>
                    <a:pt x="504" y="113"/>
                  </a:cubicBezTo>
                  <a:cubicBezTo>
                    <a:pt x="498" y="101"/>
                    <a:pt x="492" y="89"/>
                    <a:pt x="486" y="77"/>
                  </a:cubicBezTo>
                  <a:cubicBezTo>
                    <a:pt x="480" y="65"/>
                    <a:pt x="474" y="53"/>
                    <a:pt x="468" y="40"/>
                  </a:cubicBezTo>
                  <a:cubicBezTo>
                    <a:pt x="460" y="22"/>
                    <a:pt x="460" y="22"/>
                    <a:pt x="460" y="22"/>
                  </a:cubicBezTo>
                  <a:cubicBezTo>
                    <a:pt x="457" y="16"/>
                    <a:pt x="454" y="9"/>
                    <a:pt x="451" y="3"/>
                  </a:cubicBezTo>
                  <a:close/>
                  <a:moveTo>
                    <a:pt x="433" y="8"/>
                  </a:moveTo>
                  <a:cubicBezTo>
                    <a:pt x="431" y="12"/>
                    <a:pt x="428" y="18"/>
                    <a:pt x="425" y="25"/>
                  </a:cubicBezTo>
                  <a:cubicBezTo>
                    <a:pt x="423" y="29"/>
                    <a:pt x="421" y="33"/>
                    <a:pt x="418" y="37"/>
                  </a:cubicBezTo>
                  <a:cubicBezTo>
                    <a:pt x="416" y="42"/>
                    <a:pt x="413" y="46"/>
                    <a:pt x="411" y="51"/>
                  </a:cubicBezTo>
                  <a:cubicBezTo>
                    <a:pt x="405" y="61"/>
                    <a:pt x="399" y="73"/>
                    <a:pt x="391" y="85"/>
                  </a:cubicBezTo>
                  <a:cubicBezTo>
                    <a:pt x="383" y="97"/>
                    <a:pt x="375" y="110"/>
                    <a:pt x="365" y="123"/>
                  </a:cubicBezTo>
                  <a:cubicBezTo>
                    <a:pt x="360" y="130"/>
                    <a:pt x="355" y="136"/>
                    <a:pt x="350" y="143"/>
                  </a:cubicBezTo>
                  <a:cubicBezTo>
                    <a:pt x="345" y="150"/>
                    <a:pt x="339" y="157"/>
                    <a:pt x="334" y="164"/>
                  </a:cubicBezTo>
                  <a:cubicBezTo>
                    <a:pt x="331" y="167"/>
                    <a:pt x="328" y="171"/>
                    <a:pt x="325" y="174"/>
                  </a:cubicBezTo>
                  <a:cubicBezTo>
                    <a:pt x="322" y="178"/>
                    <a:pt x="319" y="181"/>
                    <a:pt x="316" y="184"/>
                  </a:cubicBezTo>
                  <a:cubicBezTo>
                    <a:pt x="310" y="191"/>
                    <a:pt x="304" y="198"/>
                    <a:pt x="297" y="205"/>
                  </a:cubicBezTo>
                  <a:cubicBezTo>
                    <a:pt x="291" y="212"/>
                    <a:pt x="284" y="219"/>
                    <a:pt x="278" y="225"/>
                  </a:cubicBezTo>
                  <a:cubicBezTo>
                    <a:pt x="274" y="229"/>
                    <a:pt x="271" y="232"/>
                    <a:pt x="267" y="235"/>
                  </a:cubicBezTo>
                  <a:cubicBezTo>
                    <a:pt x="264" y="239"/>
                    <a:pt x="264" y="239"/>
                    <a:pt x="264" y="239"/>
                  </a:cubicBezTo>
                  <a:cubicBezTo>
                    <a:pt x="265" y="243"/>
                    <a:pt x="266" y="248"/>
                    <a:pt x="266" y="253"/>
                  </a:cubicBezTo>
                  <a:cubicBezTo>
                    <a:pt x="266" y="255"/>
                    <a:pt x="266" y="257"/>
                    <a:pt x="266" y="260"/>
                  </a:cubicBezTo>
                  <a:cubicBezTo>
                    <a:pt x="268" y="261"/>
                    <a:pt x="270" y="262"/>
                    <a:pt x="272" y="263"/>
                  </a:cubicBezTo>
                  <a:cubicBezTo>
                    <a:pt x="282" y="268"/>
                    <a:pt x="292" y="274"/>
                    <a:pt x="303" y="280"/>
                  </a:cubicBezTo>
                  <a:cubicBezTo>
                    <a:pt x="314" y="285"/>
                    <a:pt x="324" y="292"/>
                    <a:pt x="335" y="298"/>
                  </a:cubicBezTo>
                  <a:cubicBezTo>
                    <a:pt x="340" y="302"/>
                    <a:pt x="345" y="305"/>
                    <a:pt x="351" y="308"/>
                  </a:cubicBezTo>
                  <a:cubicBezTo>
                    <a:pt x="355" y="311"/>
                    <a:pt x="359" y="314"/>
                    <a:pt x="362" y="316"/>
                  </a:cubicBezTo>
                  <a:cubicBezTo>
                    <a:pt x="368" y="312"/>
                    <a:pt x="376" y="309"/>
                    <a:pt x="383" y="309"/>
                  </a:cubicBezTo>
                  <a:cubicBezTo>
                    <a:pt x="386" y="309"/>
                    <a:pt x="388" y="309"/>
                    <a:pt x="390" y="310"/>
                  </a:cubicBezTo>
                  <a:cubicBezTo>
                    <a:pt x="394" y="303"/>
                    <a:pt x="394" y="303"/>
                    <a:pt x="394" y="303"/>
                  </a:cubicBezTo>
                  <a:cubicBezTo>
                    <a:pt x="397" y="297"/>
                    <a:pt x="401" y="291"/>
                    <a:pt x="405" y="285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35" y="240"/>
                    <a:pt x="435" y="240"/>
                    <a:pt x="435" y="240"/>
                  </a:cubicBezTo>
                  <a:cubicBezTo>
                    <a:pt x="437" y="237"/>
                    <a:pt x="439" y="234"/>
                    <a:pt x="442" y="231"/>
                  </a:cubicBezTo>
                  <a:cubicBezTo>
                    <a:pt x="446" y="225"/>
                    <a:pt x="450" y="220"/>
                    <a:pt x="455" y="214"/>
                  </a:cubicBezTo>
                  <a:cubicBezTo>
                    <a:pt x="464" y="202"/>
                    <a:pt x="472" y="191"/>
                    <a:pt x="482" y="180"/>
                  </a:cubicBezTo>
                  <a:cubicBezTo>
                    <a:pt x="484" y="178"/>
                    <a:pt x="486" y="176"/>
                    <a:pt x="488" y="173"/>
                  </a:cubicBezTo>
                  <a:cubicBezTo>
                    <a:pt x="484" y="168"/>
                    <a:pt x="481" y="160"/>
                    <a:pt x="481" y="153"/>
                  </a:cubicBezTo>
                  <a:cubicBezTo>
                    <a:pt x="481" y="142"/>
                    <a:pt x="486" y="132"/>
                    <a:pt x="494" y="126"/>
                  </a:cubicBezTo>
                  <a:cubicBezTo>
                    <a:pt x="491" y="119"/>
                    <a:pt x="491" y="119"/>
                    <a:pt x="491" y="119"/>
                  </a:cubicBezTo>
                  <a:cubicBezTo>
                    <a:pt x="486" y="107"/>
                    <a:pt x="480" y="94"/>
                    <a:pt x="475" y="81"/>
                  </a:cubicBezTo>
                  <a:cubicBezTo>
                    <a:pt x="471" y="69"/>
                    <a:pt x="466" y="56"/>
                    <a:pt x="462" y="43"/>
                  </a:cubicBezTo>
                  <a:cubicBezTo>
                    <a:pt x="456" y="23"/>
                    <a:pt x="456" y="23"/>
                    <a:pt x="456" y="23"/>
                  </a:cubicBezTo>
                  <a:cubicBezTo>
                    <a:pt x="455" y="16"/>
                    <a:pt x="453" y="10"/>
                    <a:pt x="451" y="3"/>
                  </a:cubicBezTo>
                  <a:cubicBezTo>
                    <a:pt x="446" y="3"/>
                    <a:pt x="441" y="2"/>
                    <a:pt x="436" y="2"/>
                  </a:cubicBezTo>
                  <a:cubicBezTo>
                    <a:pt x="436" y="2"/>
                    <a:pt x="435" y="4"/>
                    <a:pt x="433" y="8"/>
                  </a:cubicBezTo>
                  <a:close/>
                  <a:moveTo>
                    <a:pt x="523" y="483"/>
                  </a:moveTo>
                  <a:cubicBezTo>
                    <a:pt x="519" y="479"/>
                    <a:pt x="515" y="474"/>
                    <a:pt x="511" y="470"/>
                  </a:cubicBezTo>
                  <a:cubicBezTo>
                    <a:pt x="509" y="468"/>
                    <a:pt x="507" y="465"/>
                    <a:pt x="505" y="463"/>
                  </a:cubicBezTo>
                  <a:cubicBezTo>
                    <a:pt x="502" y="461"/>
                    <a:pt x="500" y="459"/>
                    <a:pt x="498" y="457"/>
                  </a:cubicBezTo>
                  <a:cubicBezTo>
                    <a:pt x="489" y="449"/>
                    <a:pt x="480" y="440"/>
                    <a:pt x="471" y="431"/>
                  </a:cubicBezTo>
                  <a:cubicBezTo>
                    <a:pt x="467" y="427"/>
                    <a:pt x="462" y="423"/>
                    <a:pt x="458" y="419"/>
                  </a:cubicBezTo>
                  <a:cubicBezTo>
                    <a:pt x="453" y="415"/>
                    <a:pt x="448" y="411"/>
                    <a:pt x="444" y="406"/>
                  </a:cubicBezTo>
                  <a:cubicBezTo>
                    <a:pt x="439" y="402"/>
                    <a:pt x="434" y="398"/>
                    <a:pt x="429" y="394"/>
                  </a:cubicBezTo>
                  <a:cubicBezTo>
                    <a:pt x="427" y="392"/>
                    <a:pt x="425" y="390"/>
                    <a:pt x="422" y="388"/>
                  </a:cubicBezTo>
                  <a:cubicBezTo>
                    <a:pt x="415" y="382"/>
                    <a:pt x="415" y="382"/>
                    <a:pt x="415" y="382"/>
                  </a:cubicBezTo>
                  <a:cubicBezTo>
                    <a:pt x="411" y="379"/>
                    <a:pt x="407" y="376"/>
                    <a:pt x="403" y="373"/>
                  </a:cubicBezTo>
                  <a:cubicBezTo>
                    <a:pt x="397" y="377"/>
                    <a:pt x="391" y="379"/>
                    <a:pt x="383" y="379"/>
                  </a:cubicBezTo>
                  <a:cubicBezTo>
                    <a:pt x="382" y="379"/>
                    <a:pt x="380" y="379"/>
                    <a:pt x="379" y="378"/>
                  </a:cubicBezTo>
                  <a:cubicBezTo>
                    <a:pt x="374" y="389"/>
                    <a:pt x="369" y="399"/>
                    <a:pt x="365" y="409"/>
                  </a:cubicBezTo>
                  <a:cubicBezTo>
                    <a:pt x="362" y="415"/>
                    <a:pt x="359" y="422"/>
                    <a:pt x="356" y="428"/>
                  </a:cubicBezTo>
                  <a:cubicBezTo>
                    <a:pt x="348" y="448"/>
                    <a:pt x="348" y="448"/>
                    <a:pt x="348" y="448"/>
                  </a:cubicBezTo>
                  <a:cubicBezTo>
                    <a:pt x="345" y="454"/>
                    <a:pt x="343" y="461"/>
                    <a:pt x="341" y="468"/>
                  </a:cubicBezTo>
                  <a:cubicBezTo>
                    <a:pt x="333" y="488"/>
                    <a:pt x="333" y="488"/>
                    <a:pt x="333" y="488"/>
                  </a:cubicBezTo>
                  <a:cubicBezTo>
                    <a:pt x="326" y="508"/>
                    <a:pt x="326" y="508"/>
                    <a:pt x="326" y="508"/>
                  </a:cubicBezTo>
                  <a:cubicBezTo>
                    <a:pt x="324" y="514"/>
                    <a:pt x="322" y="521"/>
                    <a:pt x="320" y="528"/>
                  </a:cubicBezTo>
                  <a:cubicBezTo>
                    <a:pt x="314" y="548"/>
                    <a:pt x="314" y="548"/>
                    <a:pt x="314" y="548"/>
                  </a:cubicBezTo>
                  <a:cubicBezTo>
                    <a:pt x="311" y="558"/>
                    <a:pt x="311" y="558"/>
                    <a:pt x="311" y="558"/>
                  </a:cubicBezTo>
                  <a:cubicBezTo>
                    <a:pt x="308" y="569"/>
                    <a:pt x="308" y="569"/>
                    <a:pt x="308" y="569"/>
                  </a:cubicBezTo>
                  <a:cubicBezTo>
                    <a:pt x="305" y="579"/>
                    <a:pt x="302" y="590"/>
                    <a:pt x="300" y="600"/>
                  </a:cubicBezTo>
                  <a:cubicBezTo>
                    <a:pt x="303" y="602"/>
                    <a:pt x="306" y="604"/>
                    <a:pt x="308" y="606"/>
                  </a:cubicBezTo>
                  <a:cubicBezTo>
                    <a:pt x="310" y="605"/>
                    <a:pt x="312" y="604"/>
                    <a:pt x="313" y="603"/>
                  </a:cubicBezTo>
                  <a:cubicBezTo>
                    <a:pt x="322" y="598"/>
                    <a:pt x="330" y="592"/>
                    <a:pt x="339" y="587"/>
                  </a:cubicBezTo>
                  <a:cubicBezTo>
                    <a:pt x="356" y="576"/>
                    <a:pt x="375" y="566"/>
                    <a:pt x="394" y="556"/>
                  </a:cubicBezTo>
                  <a:cubicBezTo>
                    <a:pt x="399" y="554"/>
                    <a:pt x="404" y="551"/>
                    <a:pt x="409" y="549"/>
                  </a:cubicBezTo>
                  <a:cubicBezTo>
                    <a:pt x="414" y="547"/>
                    <a:pt x="419" y="544"/>
                    <a:pt x="424" y="542"/>
                  </a:cubicBezTo>
                  <a:cubicBezTo>
                    <a:pt x="434" y="538"/>
                    <a:pt x="443" y="533"/>
                    <a:pt x="454" y="529"/>
                  </a:cubicBezTo>
                  <a:cubicBezTo>
                    <a:pt x="464" y="525"/>
                    <a:pt x="474" y="521"/>
                    <a:pt x="484" y="517"/>
                  </a:cubicBezTo>
                  <a:cubicBezTo>
                    <a:pt x="495" y="513"/>
                    <a:pt x="505" y="510"/>
                    <a:pt x="515" y="506"/>
                  </a:cubicBezTo>
                  <a:cubicBezTo>
                    <a:pt x="517" y="506"/>
                    <a:pt x="518" y="505"/>
                    <a:pt x="520" y="505"/>
                  </a:cubicBezTo>
                  <a:cubicBezTo>
                    <a:pt x="520" y="504"/>
                    <a:pt x="520" y="504"/>
                    <a:pt x="520" y="504"/>
                  </a:cubicBezTo>
                  <a:cubicBezTo>
                    <a:pt x="520" y="497"/>
                    <a:pt x="522" y="491"/>
                    <a:pt x="525" y="485"/>
                  </a:cubicBezTo>
                  <a:cubicBezTo>
                    <a:pt x="525" y="484"/>
                    <a:pt x="524" y="484"/>
                    <a:pt x="523" y="483"/>
                  </a:cubicBezTo>
                  <a:close/>
                  <a:moveTo>
                    <a:pt x="20" y="456"/>
                  </a:moveTo>
                  <a:cubicBezTo>
                    <a:pt x="26" y="461"/>
                    <a:pt x="31" y="465"/>
                    <a:pt x="37" y="470"/>
                  </a:cubicBezTo>
                  <a:cubicBezTo>
                    <a:pt x="49" y="479"/>
                    <a:pt x="61" y="488"/>
                    <a:pt x="73" y="497"/>
                  </a:cubicBezTo>
                  <a:cubicBezTo>
                    <a:pt x="91" y="509"/>
                    <a:pt x="91" y="509"/>
                    <a:pt x="91" y="509"/>
                  </a:cubicBezTo>
                  <a:cubicBezTo>
                    <a:pt x="97" y="514"/>
                    <a:pt x="103" y="518"/>
                    <a:pt x="110" y="522"/>
                  </a:cubicBezTo>
                  <a:cubicBezTo>
                    <a:pt x="128" y="534"/>
                    <a:pt x="128" y="534"/>
                    <a:pt x="128" y="534"/>
                  </a:cubicBezTo>
                  <a:cubicBezTo>
                    <a:pt x="134" y="538"/>
                    <a:pt x="141" y="542"/>
                    <a:pt x="147" y="546"/>
                  </a:cubicBezTo>
                  <a:cubicBezTo>
                    <a:pt x="153" y="550"/>
                    <a:pt x="160" y="554"/>
                    <a:pt x="166" y="558"/>
                  </a:cubicBezTo>
                  <a:cubicBezTo>
                    <a:pt x="175" y="563"/>
                    <a:pt x="175" y="563"/>
                    <a:pt x="175" y="563"/>
                  </a:cubicBezTo>
                  <a:cubicBezTo>
                    <a:pt x="185" y="569"/>
                    <a:pt x="185" y="569"/>
                    <a:pt x="185" y="569"/>
                  </a:cubicBezTo>
                  <a:cubicBezTo>
                    <a:pt x="204" y="580"/>
                    <a:pt x="204" y="580"/>
                    <a:pt x="204" y="580"/>
                  </a:cubicBezTo>
                  <a:cubicBezTo>
                    <a:pt x="208" y="581"/>
                    <a:pt x="211" y="583"/>
                    <a:pt x="214" y="585"/>
                  </a:cubicBezTo>
                  <a:cubicBezTo>
                    <a:pt x="224" y="590"/>
                    <a:pt x="224" y="590"/>
                    <a:pt x="224" y="590"/>
                  </a:cubicBezTo>
                  <a:cubicBezTo>
                    <a:pt x="236" y="596"/>
                    <a:pt x="248" y="602"/>
                    <a:pt x="260" y="608"/>
                  </a:cubicBezTo>
                  <a:cubicBezTo>
                    <a:pt x="266" y="602"/>
                    <a:pt x="274" y="597"/>
                    <a:pt x="283" y="597"/>
                  </a:cubicBezTo>
                  <a:cubicBezTo>
                    <a:pt x="285" y="586"/>
                    <a:pt x="288" y="575"/>
                    <a:pt x="290" y="564"/>
                  </a:cubicBezTo>
                  <a:cubicBezTo>
                    <a:pt x="293" y="550"/>
                    <a:pt x="297" y="536"/>
                    <a:pt x="300" y="522"/>
                  </a:cubicBezTo>
                  <a:cubicBezTo>
                    <a:pt x="302" y="515"/>
                    <a:pt x="304" y="508"/>
                    <a:pt x="306" y="501"/>
                  </a:cubicBezTo>
                  <a:cubicBezTo>
                    <a:pt x="313" y="481"/>
                    <a:pt x="313" y="481"/>
                    <a:pt x="313" y="481"/>
                  </a:cubicBezTo>
                  <a:cubicBezTo>
                    <a:pt x="317" y="467"/>
                    <a:pt x="322" y="453"/>
                    <a:pt x="327" y="440"/>
                  </a:cubicBezTo>
                  <a:cubicBezTo>
                    <a:pt x="335" y="420"/>
                    <a:pt x="335" y="420"/>
                    <a:pt x="335" y="420"/>
                  </a:cubicBezTo>
                  <a:cubicBezTo>
                    <a:pt x="338" y="413"/>
                    <a:pt x="341" y="406"/>
                    <a:pt x="344" y="400"/>
                  </a:cubicBezTo>
                  <a:cubicBezTo>
                    <a:pt x="349" y="389"/>
                    <a:pt x="353" y="378"/>
                    <a:pt x="358" y="368"/>
                  </a:cubicBezTo>
                  <a:cubicBezTo>
                    <a:pt x="352" y="362"/>
                    <a:pt x="349" y="353"/>
                    <a:pt x="349" y="344"/>
                  </a:cubicBezTo>
                  <a:cubicBezTo>
                    <a:pt x="349" y="340"/>
                    <a:pt x="349" y="337"/>
                    <a:pt x="350" y="334"/>
                  </a:cubicBezTo>
                  <a:cubicBezTo>
                    <a:pt x="347" y="331"/>
                    <a:pt x="343" y="328"/>
                    <a:pt x="339" y="326"/>
                  </a:cubicBezTo>
                  <a:cubicBezTo>
                    <a:pt x="334" y="323"/>
                    <a:pt x="329" y="319"/>
                    <a:pt x="324" y="316"/>
                  </a:cubicBezTo>
                  <a:cubicBezTo>
                    <a:pt x="313" y="309"/>
                    <a:pt x="303" y="303"/>
                    <a:pt x="293" y="297"/>
                  </a:cubicBezTo>
                  <a:cubicBezTo>
                    <a:pt x="283" y="291"/>
                    <a:pt x="273" y="285"/>
                    <a:pt x="263" y="279"/>
                  </a:cubicBezTo>
                  <a:cubicBezTo>
                    <a:pt x="261" y="278"/>
                    <a:pt x="259" y="277"/>
                    <a:pt x="257" y="276"/>
                  </a:cubicBezTo>
                  <a:cubicBezTo>
                    <a:pt x="251" y="283"/>
                    <a:pt x="242" y="287"/>
                    <a:pt x="232" y="287"/>
                  </a:cubicBezTo>
                  <a:cubicBezTo>
                    <a:pt x="225" y="287"/>
                    <a:pt x="219" y="286"/>
                    <a:pt x="214" y="283"/>
                  </a:cubicBezTo>
                  <a:cubicBezTo>
                    <a:pt x="199" y="294"/>
                    <a:pt x="185" y="306"/>
                    <a:pt x="170" y="316"/>
                  </a:cubicBezTo>
                  <a:cubicBezTo>
                    <a:pt x="156" y="326"/>
                    <a:pt x="141" y="335"/>
                    <a:pt x="127" y="344"/>
                  </a:cubicBezTo>
                  <a:cubicBezTo>
                    <a:pt x="113" y="352"/>
                    <a:pt x="100" y="360"/>
                    <a:pt x="87" y="366"/>
                  </a:cubicBezTo>
                  <a:cubicBezTo>
                    <a:pt x="80" y="370"/>
                    <a:pt x="74" y="373"/>
                    <a:pt x="69" y="376"/>
                  </a:cubicBezTo>
                  <a:cubicBezTo>
                    <a:pt x="63" y="379"/>
                    <a:pt x="57" y="381"/>
                    <a:pt x="52" y="383"/>
                  </a:cubicBezTo>
                  <a:cubicBezTo>
                    <a:pt x="41" y="388"/>
                    <a:pt x="32" y="392"/>
                    <a:pt x="24" y="395"/>
                  </a:cubicBezTo>
                  <a:cubicBezTo>
                    <a:pt x="9" y="401"/>
                    <a:pt x="0" y="404"/>
                    <a:pt x="0" y="404"/>
                  </a:cubicBezTo>
                  <a:cubicBezTo>
                    <a:pt x="0" y="417"/>
                    <a:pt x="1" y="430"/>
                    <a:pt x="2" y="442"/>
                  </a:cubicBezTo>
                  <a:cubicBezTo>
                    <a:pt x="8" y="447"/>
                    <a:pt x="14" y="451"/>
                    <a:pt x="20" y="456"/>
                  </a:cubicBezTo>
                  <a:close/>
                  <a:moveTo>
                    <a:pt x="539" y="473"/>
                  </a:moveTo>
                  <a:cubicBezTo>
                    <a:pt x="544" y="470"/>
                    <a:pt x="549" y="469"/>
                    <a:pt x="554" y="469"/>
                  </a:cubicBezTo>
                  <a:cubicBezTo>
                    <a:pt x="567" y="469"/>
                    <a:pt x="579" y="476"/>
                    <a:pt x="585" y="487"/>
                  </a:cubicBezTo>
                  <a:cubicBezTo>
                    <a:pt x="592" y="485"/>
                    <a:pt x="599" y="484"/>
                    <a:pt x="605" y="482"/>
                  </a:cubicBezTo>
                  <a:cubicBezTo>
                    <a:pt x="615" y="480"/>
                    <a:pt x="625" y="478"/>
                    <a:pt x="634" y="477"/>
                  </a:cubicBezTo>
                  <a:cubicBezTo>
                    <a:pt x="643" y="475"/>
                    <a:pt x="652" y="474"/>
                    <a:pt x="661" y="472"/>
                  </a:cubicBezTo>
                  <a:cubicBezTo>
                    <a:pt x="669" y="471"/>
                    <a:pt x="678" y="470"/>
                    <a:pt x="686" y="469"/>
                  </a:cubicBezTo>
                  <a:cubicBezTo>
                    <a:pt x="694" y="468"/>
                    <a:pt x="702" y="467"/>
                    <a:pt x="710" y="467"/>
                  </a:cubicBezTo>
                  <a:cubicBezTo>
                    <a:pt x="717" y="466"/>
                    <a:pt x="724" y="465"/>
                    <a:pt x="731" y="465"/>
                  </a:cubicBezTo>
                  <a:cubicBezTo>
                    <a:pt x="736" y="465"/>
                    <a:pt x="742" y="465"/>
                    <a:pt x="747" y="465"/>
                  </a:cubicBezTo>
                  <a:cubicBezTo>
                    <a:pt x="747" y="458"/>
                    <a:pt x="749" y="451"/>
                    <a:pt x="752" y="446"/>
                  </a:cubicBezTo>
                  <a:cubicBezTo>
                    <a:pt x="751" y="445"/>
                    <a:pt x="750" y="444"/>
                    <a:pt x="749" y="443"/>
                  </a:cubicBezTo>
                  <a:cubicBezTo>
                    <a:pt x="738" y="435"/>
                    <a:pt x="738" y="435"/>
                    <a:pt x="738" y="435"/>
                  </a:cubicBezTo>
                  <a:cubicBezTo>
                    <a:pt x="728" y="427"/>
                    <a:pt x="728" y="427"/>
                    <a:pt x="728" y="427"/>
                  </a:cubicBezTo>
                  <a:cubicBezTo>
                    <a:pt x="707" y="410"/>
                    <a:pt x="707" y="410"/>
                    <a:pt x="707" y="410"/>
                  </a:cubicBezTo>
                  <a:cubicBezTo>
                    <a:pt x="704" y="407"/>
                    <a:pt x="700" y="404"/>
                    <a:pt x="697" y="401"/>
                  </a:cubicBezTo>
                  <a:cubicBezTo>
                    <a:pt x="687" y="392"/>
                    <a:pt x="687" y="392"/>
                    <a:pt x="687" y="392"/>
                  </a:cubicBezTo>
                  <a:cubicBezTo>
                    <a:pt x="667" y="373"/>
                    <a:pt x="667" y="373"/>
                    <a:pt x="667" y="373"/>
                  </a:cubicBezTo>
                  <a:cubicBezTo>
                    <a:pt x="661" y="367"/>
                    <a:pt x="655" y="361"/>
                    <a:pt x="649" y="354"/>
                  </a:cubicBezTo>
                  <a:cubicBezTo>
                    <a:pt x="630" y="334"/>
                    <a:pt x="630" y="334"/>
                    <a:pt x="630" y="334"/>
                  </a:cubicBezTo>
                  <a:cubicBezTo>
                    <a:pt x="626" y="329"/>
                    <a:pt x="626" y="329"/>
                    <a:pt x="626" y="329"/>
                  </a:cubicBezTo>
                  <a:cubicBezTo>
                    <a:pt x="621" y="324"/>
                    <a:pt x="621" y="324"/>
                    <a:pt x="621" y="324"/>
                  </a:cubicBezTo>
                  <a:cubicBezTo>
                    <a:pt x="613" y="314"/>
                    <a:pt x="613" y="314"/>
                    <a:pt x="613" y="314"/>
                  </a:cubicBezTo>
                  <a:cubicBezTo>
                    <a:pt x="596" y="293"/>
                    <a:pt x="596" y="293"/>
                    <a:pt x="596" y="293"/>
                  </a:cubicBezTo>
                  <a:cubicBezTo>
                    <a:pt x="593" y="289"/>
                    <a:pt x="590" y="286"/>
                    <a:pt x="587" y="282"/>
                  </a:cubicBezTo>
                  <a:cubicBezTo>
                    <a:pt x="579" y="271"/>
                    <a:pt x="579" y="271"/>
                    <a:pt x="579" y="271"/>
                  </a:cubicBezTo>
                  <a:cubicBezTo>
                    <a:pt x="574" y="264"/>
                    <a:pt x="569" y="257"/>
                    <a:pt x="563" y="249"/>
                  </a:cubicBezTo>
                  <a:cubicBezTo>
                    <a:pt x="558" y="242"/>
                    <a:pt x="554" y="234"/>
                    <a:pt x="549" y="227"/>
                  </a:cubicBezTo>
                  <a:cubicBezTo>
                    <a:pt x="534" y="204"/>
                    <a:pt x="534" y="204"/>
                    <a:pt x="534" y="204"/>
                  </a:cubicBezTo>
                  <a:cubicBezTo>
                    <a:pt x="531" y="198"/>
                    <a:pt x="528" y="192"/>
                    <a:pt x="525" y="186"/>
                  </a:cubicBezTo>
                  <a:cubicBezTo>
                    <a:pt x="522" y="187"/>
                    <a:pt x="519" y="187"/>
                    <a:pt x="516" y="187"/>
                  </a:cubicBezTo>
                  <a:cubicBezTo>
                    <a:pt x="510" y="187"/>
                    <a:pt x="505" y="186"/>
                    <a:pt x="501" y="184"/>
                  </a:cubicBezTo>
                  <a:cubicBezTo>
                    <a:pt x="499" y="186"/>
                    <a:pt x="497" y="188"/>
                    <a:pt x="495" y="191"/>
                  </a:cubicBezTo>
                  <a:cubicBezTo>
                    <a:pt x="486" y="202"/>
                    <a:pt x="478" y="213"/>
                    <a:pt x="470" y="225"/>
                  </a:cubicBezTo>
                  <a:cubicBezTo>
                    <a:pt x="466" y="231"/>
                    <a:pt x="462" y="237"/>
                    <a:pt x="458" y="242"/>
                  </a:cubicBezTo>
                  <a:cubicBezTo>
                    <a:pt x="456" y="245"/>
                    <a:pt x="453" y="248"/>
                    <a:pt x="452" y="251"/>
                  </a:cubicBezTo>
                  <a:cubicBezTo>
                    <a:pt x="446" y="260"/>
                    <a:pt x="446" y="260"/>
                    <a:pt x="446" y="260"/>
                  </a:cubicBezTo>
                  <a:cubicBezTo>
                    <a:pt x="423" y="296"/>
                    <a:pt x="423" y="296"/>
                    <a:pt x="423" y="296"/>
                  </a:cubicBezTo>
                  <a:cubicBezTo>
                    <a:pt x="419" y="304"/>
                    <a:pt x="414" y="313"/>
                    <a:pt x="409" y="321"/>
                  </a:cubicBezTo>
                  <a:cubicBezTo>
                    <a:pt x="415" y="327"/>
                    <a:pt x="418" y="335"/>
                    <a:pt x="418" y="344"/>
                  </a:cubicBezTo>
                  <a:cubicBezTo>
                    <a:pt x="418" y="348"/>
                    <a:pt x="417" y="352"/>
                    <a:pt x="416" y="356"/>
                  </a:cubicBezTo>
                  <a:cubicBezTo>
                    <a:pt x="420" y="359"/>
                    <a:pt x="424" y="362"/>
                    <a:pt x="428" y="365"/>
                  </a:cubicBezTo>
                  <a:cubicBezTo>
                    <a:pt x="436" y="371"/>
                    <a:pt x="436" y="371"/>
                    <a:pt x="436" y="371"/>
                  </a:cubicBezTo>
                  <a:cubicBezTo>
                    <a:pt x="438" y="373"/>
                    <a:pt x="440" y="375"/>
                    <a:pt x="443" y="377"/>
                  </a:cubicBezTo>
                  <a:cubicBezTo>
                    <a:pt x="448" y="382"/>
                    <a:pt x="453" y="386"/>
                    <a:pt x="457" y="390"/>
                  </a:cubicBezTo>
                  <a:cubicBezTo>
                    <a:pt x="462" y="395"/>
                    <a:pt x="467" y="399"/>
                    <a:pt x="472" y="403"/>
                  </a:cubicBezTo>
                  <a:cubicBezTo>
                    <a:pt x="477" y="407"/>
                    <a:pt x="482" y="412"/>
                    <a:pt x="486" y="416"/>
                  </a:cubicBezTo>
                  <a:cubicBezTo>
                    <a:pt x="495" y="425"/>
                    <a:pt x="504" y="434"/>
                    <a:pt x="512" y="443"/>
                  </a:cubicBezTo>
                  <a:cubicBezTo>
                    <a:pt x="514" y="445"/>
                    <a:pt x="517" y="448"/>
                    <a:pt x="519" y="450"/>
                  </a:cubicBezTo>
                  <a:cubicBezTo>
                    <a:pt x="521" y="452"/>
                    <a:pt x="523" y="454"/>
                    <a:pt x="525" y="457"/>
                  </a:cubicBezTo>
                  <a:cubicBezTo>
                    <a:pt x="529" y="461"/>
                    <a:pt x="533" y="466"/>
                    <a:pt x="537" y="470"/>
                  </a:cubicBezTo>
                  <a:cubicBezTo>
                    <a:pt x="538" y="471"/>
                    <a:pt x="538" y="472"/>
                    <a:pt x="539" y="473"/>
                  </a:cubicBezTo>
                  <a:close/>
                  <a:moveTo>
                    <a:pt x="757" y="440"/>
                  </a:moveTo>
                  <a:cubicBezTo>
                    <a:pt x="763" y="434"/>
                    <a:pt x="772" y="430"/>
                    <a:pt x="781" y="430"/>
                  </a:cubicBezTo>
                  <a:cubicBezTo>
                    <a:pt x="788" y="430"/>
                    <a:pt x="793" y="432"/>
                    <a:pt x="798" y="435"/>
                  </a:cubicBezTo>
                  <a:cubicBezTo>
                    <a:pt x="800" y="423"/>
                    <a:pt x="800" y="412"/>
                    <a:pt x="800" y="400"/>
                  </a:cubicBezTo>
                  <a:cubicBezTo>
                    <a:pt x="800" y="256"/>
                    <a:pt x="724" y="130"/>
                    <a:pt x="610" y="60"/>
                  </a:cubicBezTo>
                  <a:cubicBezTo>
                    <a:pt x="603" y="68"/>
                    <a:pt x="595" y="75"/>
                    <a:pt x="587" y="83"/>
                  </a:cubicBezTo>
                  <a:cubicBezTo>
                    <a:pt x="579" y="91"/>
                    <a:pt x="572" y="99"/>
                    <a:pt x="564" y="107"/>
                  </a:cubicBezTo>
                  <a:cubicBezTo>
                    <a:pt x="543" y="131"/>
                    <a:pt x="543" y="131"/>
                    <a:pt x="543" y="131"/>
                  </a:cubicBezTo>
                  <a:cubicBezTo>
                    <a:pt x="548" y="137"/>
                    <a:pt x="551" y="144"/>
                    <a:pt x="551" y="153"/>
                  </a:cubicBezTo>
                  <a:cubicBezTo>
                    <a:pt x="551" y="162"/>
                    <a:pt x="547" y="171"/>
                    <a:pt x="541" y="177"/>
                  </a:cubicBezTo>
                  <a:cubicBezTo>
                    <a:pt x="551" y="194"/>
                    <a:pt x="551" y="194"/>
                    <a:pt x="551" y="194"/>
                  </a:cubicBezTo>
                  <a:cubicBezTo>
                    <a:pt x="566" y="216"/>
                    <a:pt x="566" y="216"/>
                    <a:pt x="566" y="216"/>
                  </a:cubicBezTo>
                  <a:cubicBezTo>
                    <a:pt x="570" y="223"/>
                    <a:pt x="575" y="231"/>
                    <a:pt x="580" y="238"/>
                  </a:cubicBezTo>
                  <a:cubicBezTo>
                    <a:pt x="585" y="245"/>
                    <a:pt x="590" y="252"/>
                    <a:pt x="596" y="259"/>
                  </a:cubicBezTo>
                  <a:cubicBezTo>
                    <a:pt x="603" y="270"/>
                    <a:pt x="603" y="270"/>
                    <a:pt x="603" y="270"/>
                  </a:cubicBezTo>
                  <a:cubicBezTo>
                    <a:pt x="606" y="274"/>
                    <a:pt x="608" y="277"/>
                    <a:pt x="611" y="281"/>
                  </a:cubicBezTo>
                  <a:cubicBezTo>
                    <a:pt x="628" y="302"/>
                    <a:pt x="628" y="302"/>
                    <a:pt x="628" y="302"/>
                  </a:cubicBezTo>
                  <a:cubicBezTo>
                    <a:pt x="636" y="312"/>
                    <a:pt x="636" y="312"/>
                    <a:pt x="636" y="312"/>
                  </a:cubicBezTo>
                  <a:cubicBezTo>
                    <a:pt x="640" y="317"/>
                    <a:pt x="640" y="317"/>
                    <a:pt x="640" y="317"/>
                  </a:cubicBezTo>
                  <a:cubicBezTo>
                    <a:pt x="644" y="322"/>
                    <a:pt x="644" y="322"/>
                    <a:pt x="644" y="322"/>
                  </a:cubicBezTo>
                  <a:cubicBezTo>
                    <a:pt x="661" y="342"/>
                    <a:pt x="661" y="342"/>
                    <a:pt x="661" y="342"/>
                  </a:cubicBezTo>
                  <a:cubicBezTo>
                    <a:pt x="667" y="349"/>
                    <a:pt x="673" y="356"/>
                    <a:pt x="679" y="362"/>
                  </a:cubicBezTo>
                  <a:cubicBezTo>
                    <a:pt x="697" y="381"/>
                    <a:pt x="697" y="381"/>
                    <a:pt x="697" y="381"/>
                  </a:cubicBezTo>
                  <a:cubicBezTo>
                    <a:pt x="706" y="391"/>
                    <a:pt x="706" y="391"/>
                    <a:pt x="706" y="391"/>
                  </a:cubicBezTo>
                  <a:cubicBezTo>
                    <a:pt x="709" y="394"/>
                    <a:pt x="712" y="397"/>
                    <a:pt x="716" y="401"/>
                  </a:cubicBezTo>
                  <a:cubicBezTo>
                    <a:pt x="735" y="419"/>
                    <a:pt x="735" y="419"/>
                    <a:pt x="735" y="419"/>
                  </a:cubicBezTo>
                  <a:cubicBezTo>
                    <a:pt x="744" y="429"/>
                    <a:pt x="744" y="429"/>
                    <a:pt x="744" y="429"/>
                  </a:cubicBezTo>
                  <a:cubicBezTo>
                    <a:pt x="754" y="438"/>
                    <a:pt x="754" y="438"/>
                    <a:pt x="754" y="438"/>
                  </a:cubicBezTo>
                  <a:cubicBezTo>
                    <a:pt x="755" y="439"/>
                    <a:pt x="756" y="439"/>
                    <a:pt x="757" y="440"/>
                  </a:cubicBezTo>
                  <a:close/>
                  <a:moveTo>
                    <a:pt x="167" y="725"/>
                  </a:moveTo>
                  <a:cubicBezTo>
                    <a:pt x="199" y="748"/>
                    <a:pt x="234" y="766"/>
                    <a:pt x="271" y="779"/>
                  </a:cubicBezTo>
                  <a:cubicBezTo>
                    <a:pt x="270" y="764"/>
                    <a:pt x="270" y="750"/>
                    <a:pt x="270" y="736"/>
                  </a:cubicBezTo>
                  <a:cubicBezTo>
                    <a:pt x="271" y="714"/>
                    <a:pt x="271" y="714"/>
                    <a:pt x="271" y="714"/>
                  </a:cubicBezTo>
                  <a:cubicBezTo>
                    <a:pt x="271" y="703"/>
                    <a:pt x="271" y="703"/>
                    <a:pt x="271" y="703"/>
                  </a:cubicBezTo>
                  <a:cubicBezTo>
                    <a:pt x="272" y="693"/>
                    <a:pt x="272" y="693"/>
                    <a:pt x="272" y="693"/>
                  </a:cubicBezTo>
                  <a:cubicBezTo>
                    <a:pt x="273" y="671"/>
                    <a:pt x="273" y="671"/>
                    <a:pt x="273" y="671"/>
                  </a:cubicBezTo>
                  <a:cubicBezTo>
                    <a:pt x="273" y="669"/>
                    <a:pt x="274" y="667"/>
                    <a:pt x="274" y="665"/>
                  </a:cubicBezTo>
                  <a:cubicBezTo>
                    <a:pt x="269" y="663"/>
                    <a:pt x="265" y="660"/>
                    <a:pt x="261" y="657"/>
                  </a:cubicBezTo>
                  <a:cubicBezTo>
                    <a:pt x="259" y="658"/>
                    <a:pt x="257" y="660"/>
                    <a:pt x="254" y="661"/>
                  </a:cubicBezTo>
                  <a:cubicBezTo>
                    <a:pt x="248" y="666"/>
                    <a:pt x="242" y="670"/>
                    <a:pt x="236" y="675"/>
                  </a:cubicBezTo>
                  <a:cubicBezTo>
                    <a:pt x="232" y="677"/>
                    <a:pt x="230" y="679"/>
                    <a:pt x="227" y="681"/>
                  </a:cubicBezTo>
                  <a:cubicBezTo>
                    <a:pt x="224" y="683"/>
                    <a:pt x="221" y="685"/>
                    <a:pt x="219" y="687"/>
                  </a:cubicBezTo>
                  <a:cubicBezTo>
                    <a:pt x="213" y="691"/>
                    <a:pt x="208" y="694"/>
                    <a:pt x="204" y="698"/>
                  </a:cubicBezTo>
                  <a:cubicBezTo>
                    <a:pt x="201" y="699"/>
                    <a:pt x="199" y="701"/>
                    <a:pt x="197" y="703"/>
                  </a:cubicBezTo>
                  <a:cubicBezTo>
                    <a:pt x="195" y="704"/>
                    <a:pt x="193" y="706"/>
                    <a:pt x="191" y="707"/>
                  </a:cubicBezTo>
                  <a:cubicBezTo>
                    <a:pt x="177" y="718"/>
                    <a:pt x="168" y="725"/>
                    <a:pt x="168" y="725"/>
                  </a:cubicBezTo>
                  <a:cubicBezTo>
                    <a:pt x="168" y="724"/>
                    <a:pt x="176" y="717"/>
                    <a:pt x="188" y="704"/>
                  </a:cubicBezTo>
                  <a:cubicBezTo>
                    <a:pt x="195" y="697"/>
                    <a:pt x="203" y="689"/>
                    <a:pt x="213" y="680"/>
                  </a:cubicBezTo>
                  <a:cubicBezTo>
                    <a:pt x="223" y="671"/>
                    <a:pt x="235" y="662"/>
                    <a:pt x="247" y="651"/>
                  </a:cubicBezTo>
                  <a:cubicBezTo>
                    <a:pt x="249" y="649"/>
                    <a:pt x="251" y="648"/>
                    <a:pt x="253" y="646"/>
                  </a:cubicBezTo>
                  <a:cubicBezTo>
                    <a:pt x="251" y="642"/>
                    <a:pt x="250" y="637"/>
                    <a:pt x="250" y="632"/>
                  </a:cubicBezTo>
                  <a:cubicBezTo>
                    <a:pt x="250" y="630"/>
                    <a:pt x="250" y="629"/>
                    <a:pt x="251" y="627"/>
                  </a:cubicBezTo>
                  <a:cubicBezTo>
                    <a:pt x="238" y="622"/>
                    <a:pt x="226" y="615"/>
                    <a:pt x="214" y="609"/>
                  </a:cubicBezTo>
                  <a:cubicBezTo>
                    <a:pt x="204" y="603"/>
                    <a:pt x="204" y="603"/>
                    <a:pt x="204" y="603"/>
                  </a:cubicBezTo>
                  <a:cubicBezTo>
                    <a:pt x="201" y="601"/>
                    <a:pt x="198" y="599"/>
                    <a:pt x="194" y="597"/>
                  </a:cubicBezTo>
                  <a:cubicBezTo>
                    <a:pt x="175" y="586"/>
                    <a:pt x="175" y="586"/>
                    <a:pt x="175" y="586"/>
                  </a:cubicBezTo>
                  <a:cubicBezTo>
                    <a:pt x="165" y="580"/>
                    <a:pt x="165" y="580"/>
                    <a:pt x="165" y="580"/>
                  </a:cubicBezTo>
                  <a:cubicBezTo>
                    <a:pt x="156" y="574"/>
                    <a:pt x="156" y="574"/>
                    <a:pt x="156" y="574"/>
                  </a:cubicBezTo>
                  <a:cubicBezTo>
                    <a:pt x="150" y="569"/>
                    <a:pt x="143" y="565"/>
                    <a:pt x="137" y="561"/>
                  </a:cubicBezTo>
                  <a:cubicBezTo>
                    <a:pt x="131" y="557"/>
                    <a:pt x="125" y="552"/>
                    <a:pt x="119" y="548"/>
                  </a:cubicBezTo>
                  <a:cubicBezTo>
                    <a:pt x="101" y="534"/>
                    <a:pt x="101" y="534"/>
                    <a:pt x="101" y="534"/>
                  </a:cubicBezTo>
                  <a:cubicBezTo>
                    <a:pt x="95" y="530"/>
                    <a:pt x="89" y="525"/>
                    <a:pt x="83" y="520"/>
                  </a:cubicBezTo>
                  <a:cubicBezTo>
                    <a:pt x="66" y="505"/>
                    <a:pt x="66" y="505"/>
                    <a:pt x="66" y="505"/>
                  </a:cubicBezTo>
                  <a:cubicBezTo>
                    <a:pt x="60" y="501"/>
                    <a:pt x="55" y="495"/>
                    <a:pt x="49" y="490"/>
                  </a:cubicBezTo>
                  <a:cubicBezTo>
                    <a:pt x="44" y="485"/>
                    <a:pt x="38" y="480"/>
                    <a:pt x="33" y="475"/>
                  </a:cubicBezTo>
                  <a:cubicBezTo>
                    <a:pt x="23" y="464"/>
                    <a:pt x="12" y="453"/>
                    <a:pt x="2" y="442"/>
                  </a:cubicBezTo>
                  <a:cubicBezTo>
                    <a:pt x="14" y="559"/>
                    <a:pt x="77" y="661"/>
                    <a:pt x="167" y="725"/>
                  </a:cubicBezTo>
                  <a:close/>
                  <a:moveTo>
                    <a:pt x="60" y="189"/>
                  </a:moveTo>
                  <a:cubicBezTo>
                    <a:pt x="22" y="250"/>
                    <a:pt x="0" y="322"/>
                    <a:pt x="0" y="400"/>
                  </a:cubicBezTo>
                  <a:cubicBezTo>
                    <a:pt x="0" y="402"/>
                    <a:pt x="0" y="403"/>
                    <a:pt x="0" y="404"/>
                  </a:cubicBezTo>
                  <a:cubicBezTo>
                    <a:pt x="0" y="404"/>
                    <a:pt x="8" y="399"/>
                    <a:pt x="22" y="391"/>
                  </a:cubicBezTo>
                  <a:cubicBezTo>
                    <a:pt x="29" y="387"/>
                    <a:pt x="38" y="381"/>
                    <a:pt x="47" y="375"/>
                  </a:cubicBezTo>
                  <a:cubicBezTo>
                    <a:pt x="57" y="369"/>
                    <a:pt x="68" y="362"/>
                    <a:pt x="80" y="354"/>
                  </a:cubicBezTo>
                  <a:cubicBezTo>
                    <a:pt x="83" y="352"/>
                    <a:pt x="86" y="350"/>
                    <a:pt x="89" y="348"/>
                  </a:cubicBezTo>
                  <a:cubicBezTo>
                    <a:pt x="92" y="346"/>
                    <a:pt x="95" y="344"/>
                    <a:pt x="98" y="342"/>
                  </a:cubicBezTo>
                  <a:cubicBezTo>
                    <a:pt x="104" y="338"/>
                    <a:pt x="110" y="333"/>
                    <a:pt x="117" y="329"/>
                  </a:cubicBezTo>
                  <a:cubicBezTo>
                    <a:pt x="124" y="324"/>
                    <a:pt x="130" y="319"/>
                    <a:pt x="137" y="314"/>
                  </a:cubicBezTo>
                  <a:cubicBezTo>
                    <a:pt x="144" y="309"/>
                    <a:pt x="151" y="304"/>
                    <a:pt x="157" y="299"/>
                  </a:cubicBezTo>
                  <a:cubicBezTo>
                    <a:pt x="164" y="293"/>
                    <a:pt x="172" y="288"/>
                    <a:pt x="178" y="282"/>
                  </a:cubicBezTo>
                  <a:cubicBezTo>
                    <a:pt x="185" y="276"/>
                    <a:pt x="192" y="271"/>
                    <a:pt x="199" y="265"/>
                  </a:cubicBezTo>
                  <a:cubicBezTo>
                    <a:pt x="198" y="261"/>
                    <a:pt x="197" y="257"/>
                    <a:pt x="197" y="253"/>
                  </a:cubicBezTo>
                  <a:cubicBezTo>
                    <a:pt x="197" y="250"/>
                    <a:pt x="197" y="248"/>
                    <a:pt x="198" y="245"/>
                  </a:cubicBezTo>
                  <a:cubicBezTo>
                    <a:pt x="191" y="242"/>
                    <a:pt x="185" y="239"/>
                    <a:pt x="178" y="236"/>
                  </a:cubicBezTo>
                  <a:cubicBezTo>
                    <a:pt x="161" y="229"/>
                    <a:pt x="145" y="221"/>
                    <a:pt x="131" y="216"/>
                  </a:cubicBezTo>
                  <a:cubicBezTo>
                    <a:pt x="124" y="213"/>
                    <a:pt x="117" y="210"/>
                    <a:pt x="111" y="207"/>
                  </a:cubicBezTo>
                  <a:cubicBezTo>
                    <a:pt x="104" y="205"/>
                    <a:pt x="99" y="203"/>
                    <a:pt x="93" y="201"/>
                  </a:cubicBezTo>
                  <a:cubicBezTo>
                    <a:pt x="74" y="194"/>
                    <a:pt x="62" y="189"/>
                    <a:pt x="60" y="189"/>
                  </a:cubicBezTo>
                  <a:cubicBezTo>
                    <a:pt x="62" y="189"/>
                    <a:pt x="74" y="192"/>
                    <a:pt x="95" y="197"/>
                  </a:cubicBezTo>
                  <a:cubicBezTo>
                    <a:pt x="106" y="199"/>
                    <a:pt x="119" y="203"/>
                    <a:pt x="134" y="207"/>
                  </a:cubicBezTo>
                  <a:cubicBezTo>
                    <a:pt x="141" y="209"/>
                    <a:pt x="149" y="212"/>
                    <a:pt x="157" y="215"/>
                  </a:cubicBezTo>
                  <a:cubicBezTo>
                    <a:pt x="166" y="218"/>
                    <a:pt x="174" y="221"/>
                    <a:pt x="184" y="224"/>
                  </a:cubicBezTo>
                  <a:cubicBezTo>
                    <a:pt x="190" y="226"/>
                    <a:pt x="197" y="229"/>
                    <a:pt x="204" y="232"/>
                  </a:cubicBezTo>
                  <a:cubicBezTo>
                    <a:pt x="210" y="223"/>
                    <a:pt x="220" y="218"/>
                    <a:pt x="232" y="218"/>
                  </a:cubicBezTo>
                  <a:cubicBezTo>
                    <a:pt x="237" y="218"/>
                    <a:pt x="243" y="219"/>
                    <a:pt x="248" y="222"/>
                  </a:cubicBezTo>
                  <a:cubicBezTo>
                    <a:pt x="251" y="219"/>
                    <a:pt x="251" y="219"/>
                    <a:pt x="251" y="219"/>
                  </a:cubicBezTo>
                  <a:cubicBezTo>
                    <a:pt x="255" y="216"/>
                    <a:pt x="258" y="212"/>
                    <a:pt x="261" y="209"/>
                  </a:cubicBezTo>
                  <a:cubicBezTo>
                    <a:pt x="268" y="202"/>
                    <a:pt x="275" y="196"/>
                    <a:pt x="281" y="190"/>
                  </a:cubicBezTo>
                  <a:cubicBezTo>
                    <a:pt x="288" y="183"/>
                    <a:pt x="294" y="176"/>
                    <a:pt x="300" y="170"/>
                  </a:cubicBezTo>
                  <a:cubicBezTo>
                    <a:pt x="303" y="167"/>
                    <a:pt x="306" y="164"/>
                    <a:pt x="309" y="160"/>
                  </a:cubicBezTo>
                  <a:cubicBezTo>
                    <a:pt x="312" y="157"/>
                    <a:pt x="315" y="154"/>
                    <a:pt x="318" y="150"/>
                  </a:cubicBezTo>
                  <a:cubicBezTo>
                    <a:pt x="324" y="144"/>
                    <a:pt x="330" y="138"/>
                    <a:pt x="336" y="131"/>
                  </a:cubicBezTo>
                  <a:cubicBezTo>
                    <a:pt x="341" y="125"/>
                    <a:pt x="346" y="119"/>
                    <a:pt x="351" y="112"/>
                  </a:cubicBezTo>
                  <a:cubicBezTo>
                    <a:pt x="354" y="109"/>
                    <a:pt x="357" y="106"/>
                    <a:pt x="359" y="103"/>
                  </a:cubicBezTo>
                  <a:cubicBezTo>
                    <a:pt x="360" y="102"/>
                    <a:pt x="362" y="100"/>
                    <a:pt x="363" y="99"/>
                  </a:cubicBezTo>
                  <a:cubicBezTo>
                    <a:pt x="364" y="97"/>
                    <a:pt x="365" y="96"/>
                    <a:pt x="366" y="94"/>
                  </a:cubicBezTo>
                  <a:cubicBezTo>
                    <a:pt x="371" y="89"/>
                    <a:pt x="376" y="83"/>
                    <a:pt x="380" y="77"/>
                  </a:cubicBezTo>
                  <a:cubicBezTo>
                    <a:pt x="389" y="66"/>
                    <a:pt x="396" y="56"/>
                    <a:pt x="403" y="47"/>
                  </a:cubicBezTo>
                  <a:cubicBezTo>
                    <a:pt x="407" y="42"/>
                    <a:pt x="410" y="38"/>
                    <a:pt x="413" y="34"/>
                  </a:cubicBezTo>
                  <a:cubicBezTo>
                    <a:pt x="416" y="30"/>
                    <a:pt x="418" y="26"/>
                    <a:pt x="421" y="23"/>
                  </a:cubicBezTo>
                  <a:cubicBezTo>
                    <a:pt x="425" y="16"/>
                    <a:pt x="429" y="11"/>
                    <a:pt x="432" y="7"/>
                  </a:cubicBezTo>
                  <a:cubicBezTo>
                    <a:pt x="435" y="4"/>
                    <a:pt x="436" y="2"/>
                    <a:pt x="436" y="2"/>
                  </a:cubicBezTo>
                  <a:cubicBezTo>
                    <a:pt x="424" y="1"/>
                    <a:pt x="412" y="0"/>
                    <a:pt x="400" y="0"/>
                  </a:cubicBezTo>
                  <a:cubicBezTo>
                    <a:pt x="257" y="0"/>
                    <a:pt x="131" y="75"/>
                    <a:pt x="60" y="189"/>
                  </a:cubicBezTo>
                  <a:close/>
                  <a:moveTo>
                    <a:pt x="648" y="714"/>
                  </a:moveTo>
                  <a:cubicBezTo>
                    <a:pt x="633" y="714"/>
                    <a:pt x="618" y="714"/>
                    <a:pt x="603" y="714"/>
                  </a:cubicBezTo>
                  <a:cubicBezTo>
                    <a:pt x="596" y="714"/>
                    <a:pt x="588" y="713"/>
                    <a:pt x="581" y="713"/>
                  </a:cubicBezTo>
                  <a:cubicBezTo>
                    <a:pt x="558" y="712"/>
                    <a:pt x="558" y="712"/>
                    <a:pt x="558" y="712"/>
                  </a:cubicBezTo>
                  <a:cubicBezTo>
                    <a:pt x="551" y="712"/>
                    <a:pt x="543" y="710"/>
                    <a:pt x="536" y="710"/>
                  </a:cubicBezTo>
                  <a:cubicBezTo>
                    <a:pt x="513" y="707"/>
                    <a:pt x="513" y="707"/>
                    <a:pt x="513" y="707"/>
                  </a:cubicBezTo>
                  <a:cubicBezTo>
                    <a:pt x="506" y="706"/>
                    <a:pt x="499" y="705"/>
                    <a:pt x="491" y="704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58" y="698"/>
                    <a:pt x="458" y="698"/>
                    <a:pt x="458" y="698"/>
                  </a:cubicBezTo>
                  <a:cubicBezTo>
                    <a:pt x="447" y="695"/>
                    <a:pt x="447" y="695"/>
                    <a:pt x="447" y="695"/>
                  </a:cubicBezTo>
                  <a:cubicBezTo>
                    <a:pt x="439" y="694"/>
                    <a:pt x="432" y="692"/>
                    <a:pt x="425" y="690"/>
                  </a:cubicBezTo>
                  <a:cubicBezTo>
                    <a:pt x="414" y="688"/>
                    <a:pt x="414" y="688"/>
                    <a:pt x="414" y="688"/>
                  </a:cubicBezTo>
                  <a:cubicBezTo>
                    <a:pt x="410" y="687"/>
                    <a:pt x="406" y="686"/>
                    <a:pt x="403" y="685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66" y="675"/>
                    <a:pt x="352" y="669"/>
                    <a:pt x="338" y="664"/>
                  </a:cubicBezTo>
                  <a:cubicBezTo>
                    <a:pt x="329" y="661"/>
                    <a:pt x="320" y="658"/>
                    <a:pt x="311" y="654"/>
                  </a:cubicBezTo>
                  <a:cubicBezTo>
                    <a:pt x="305" y="661"/>
                    <a:pt x="296" y="666"/>
                    <a:pt x="286" y="666"/>
                  </a:cubicBezTo>
                  <a:cubicBezTo>
                    <a:pt x="284" y="675"/>
                    <a:pt x="283" y="685"/>
                    <a:pt x="281" y="69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78" y="715"/>
                    <a:pt x="278" y="715"/>
                    <a:pt x="278" y="715"/>
                  </a:cubicBezTo>
                  <a:cubicBezTo>
                    <a:pt x="275" y="736"/>
                    <a:pt x="275" y="736"/>
                    <a:pt x="275" y="736"/>
                  </a:cubicBezTo>
                  <a:cubicBezTo>
                    <a:pt x="274" y="750"/>
                    <a:pt x="273" y="764"/>
                    <a:pt x="271" y="779"/>
                  </a:cubicBezTo>
                  <a:cubicBezTo>
                    <a:pt x="311" y="793"/>
                    <a:pt x="355" y="800"/>
                    <a:pt x="400" y="800"/>
                  </a:cubicBezTo>
                  <a:cubicBezTo>
                    <a:pt x="494" y="800"/>
                    <a:pt x="580" y="768"/>
                    <a:pt x="648" y="714"/>
                  </a:cubicBezTo>
                  <a:close/>
                  <a:moveTo>
                    <a:pt x="648" y="714"/>
                  </a:moveTo>
                  <a:cubicBezTo>
                    <a:pt x="658" y="706"/>
                    <a:pt x="668" y="697"/>
                    <a:pt x="677" y="689"/>
                  </a:cubicBezTo>
                  <a:cubicBezTo>
                    <a:pt x="730" y="638"/>
                    <a:pt x="769" y="572"/>
                    <a:pt x="788" y="499"/>
                  </a:cubicBezTo>
                  <a:cubicBezTo>
                    <a:pt x="786" y="499"/>
                    <a:pt x="784" y="500"/>
                    <a:pt x="781" y="500"/>
                  </a:cubicBezTo>
                  <a:cubicBezTo>
                    <a:pt x="764" y="500"/>
                    <a:pt x="750" y="487"/>
                    <a:pt x="747" y="471"/>
                  </a:cubicBezTo>
                  <a:cubicBezTo>
                    <a:pt x="742" y="471"/>
                    <a:pt x="737" y="472"/>
                    <a:pt x="731" y="473"/>
                  </a:cubicBezTo>
                  <a:cubicBezTo>
                    <a:pt x="725" y="473"/>
                    <a:pt x="718" y="475"/>
                    <a:pt x="711" y="476"/>
                  </a:cubicBezTo>
                  <a:cubicBezTo>
                    <a:pt x="703" y="478"/>
                    <a:pt x="696" y="479"/>
                    <a:pt x="688" y="480"/>
                  </a:cubicBezTo>
                  <a:cubicBezTo>
                    <a:pt x="680" y="482"/>
                    <a:pt x="671" y="483"/>
                    <a:pt x="663" y="485"/>
                  </a:cubicBezTo>
                  <a:cubicBezTo>
                    <a:pt x="655" y="487"/>
                    <a:pt x="646" y="489"/>
                    <a:pt x="637" y="491"/>
                  </a:cubicBezTo>
                  <a:cubicBezTo>
                    <a:pt x="628" y="493"/>
                    <a:pt x="618" y="495"/>
                    <a:pt x="609" y="498"/>
                  </a:cubicBezTo>
                  <a:cubicBezTo>
                    <a:pt x="603" y="500"/>
                    <a:pt x="596" y="502"/>
                    <a:pt x="589" y="504"/>
                  </a:cubicBezTo>
                  <a:cubicBezTo>
                    <a:pt x="589" y="504"/>
                    <a:pt x="589" y="504"/>
                    <a:pt x="589" y="504"/>
                  </a:cubicBezTo>
                  <a:cubicBezTo>
                    <a:pt x="589" y="512"/>
                    <a:pt x="586" y="520"/>
                    <a:pt x="582" y="526"/>
                  </a:cubicBezTo>
                  <a:cubicBezTo>
                    <a:pt x="595" y="542"/>
                    <a:pt x="606" y="560"/>
                    <a:pt x="616" y="576"/>
                  </a:cubicBezTo>
                  <a:cubicBezTo>
                    <a:pt x="619" y="580"/>
                    <a:pt x="622" y="584"/>
                    <a:pt x="624" y="588"/>
                  </a:cubicBezTo>
                  <a:cubicBezTo>
                    <a:pt x="627" y="591"/>
                    <a:pt x="629" y="595"/>
                    <a:pt x="631" y="599"/>
                  </a:cubicBezTo>
                  <a:cubicBezTo>
                    <a:pt x="635" y="607"/>
                    <a:pt x="639" y="614"/>
                    <a:pt x="643" y="621"/>
                  </a:cubicBezTo>
                  <a:cubicBezTo>
                    <a:pt x="647" y="628"/>
                    <a:pt x="651" y="634"/>
                    <a:pt x="654" y="640"/>
                  </a:cubicBezTo>
                  <a:cubicBezTo>
                    <a:pt x="657" y="646"/>
                    <a:pt x="659" y="652"/>
                    <a:pt x="662" y="657"/>
                  </a:cubicBezTo>
                  <a:cubicBezTo>
                    <a:pt x="667" y="667"/>
                    <a:pt x="671" y="675"/>
                    <a:pt x="673" y="680"/>
                  </a:cubicBezTo>
                  <a:cubicBezTo>
                    <a:pt x="675" y="685"/>
                    <a:pt x="677" y="688"/>
                    <a:pt x="677" y="688"/>
                  </a:cubicBezTo>
                  <a:cubicBezTo>
                    <a:pt x="677" y="688"/>
                    <a:pt x="675" y="685"/>
                    <a:pt x="672" y="681"/>
                  </a:cubicBezTo>
                  <a:cubicBezTo>
                    <a:pt x="669" y="676"/>
                    <a:pt x="664" y="668"/>
                    <a:pt x="658" y="659"/>
                  </a:cubicBezTo>
                  <a:cubicBezTo>
                    <a:pt x="655" y="654"/>
                    <a:pt x="652" y="649"/>
                    <a:pt x="649" y="643"/>
                  </a:cubicBezTo>
                  <a:cubicBezTo>
                    <a:pt x="645" y="637"/>
                    <a:pt x="641" y="631"/>
                    <a:pt x="636" y="625"/>
                  </a:cubicBezTo>
                  <a:cubicBezTo>
                    <a:pt x="632" y="619"/>
                    <a:pt x="627" y="612"/>
                    <a:pt x="622" y="605"/>
                  </a:cubicBezTo>
                  <a:cubicBezTo>
                    <a:pt x="620" y="601"/>
                    <a:pt x="618" y="597"/>
                    <a:pt x="615" y="594"/>
                  </a:cubicBezTo>
                  <a:cubicBezTo>
                    <a:pt x="612" y="590"/>
                    <a:pt x="609" y="586"/>
                    <a:pt x="606" y="583"/>
                  </a:cubicBezTo>
                  <a:cubicBezTo>
                    <a:pt x="601" y="575"/>
                    <a:pt x="595" y="567"/>
                    <a:pt x="589" y="559"/>
                  </a:cubicBezTo>
                  <a:cubicBezTo>
                    <a:pt x="586" y="555"/>
                    <a:pt x="582" y="551"/>
                    <a:pt x="579" y="547"/>
                  </a:cubicBezTo>
                  <a:cubicBezTo>
                    <a:pt x="576" y="543"/>
                    <a:pt x="573" y="539"/>
                    <a:pt x="569" y="535"/>
                  </a:cubicBezTo>
                  <a:cubicBezTo>
                    <a:pt x="565" y="537"/>
                    <a:pt x="560" y="539"/>
                    <a:pt x="554" y="539"/>
                  </a:cubicBezTo>
                  <a:cubicBezTo>
                    <a:pt x="542" y="539"/>
                    <a:pt x="532" y="533"/>
                    <a:pt x="526" y="523"/>
                  </a:cubicBezTo>
                  <a:cubicBezTo>
                    <a:pt x="524" y="524"/>
                    <a:pt x="523" y="524"/>
                    <a:pt x="521" y="525"/>
                  </a:cubicBezTo>
                  <a:cubicBezTo>
                    <a:pt x="511" y="529"/>
                    <a:pt x="501" y="532"/>
                    <a:pt x="491" y="536"/>
                  </a:cubicBezTo>
                  <a:cubicBezTo>
                    <a:pt x="481" y="540"/>
                    <a:pt x="472" y="544"/>
                    <a:pt x="462" y="548"/>
                  </a:cubicBezTo>
                  <a:cubicBezTo>
                    <a:pt x="452" y="552"/>
                    <a:pt x="442" y="557"/>
                    <a:pt x="432" y="561"/>
                  </a:cubicBezTo>
                  <a:cubicBezTo>
                    <a:pt x="427" y="563"/>
                    <a:pt x="422" y="565"/>
                    <a:pt x="418" y="567"/>
                  </a:cubicBezTo>
                  <a:cubicBezTo>
                    <a:pt x="413" y="570"/>
                    <a:pt x="408" y="572"/>
                    <a:pt x="403" y="574"/>
                  </a:cubicBezTo>
                  <a:cubicBezTo>
                    <a:pt x="394" y="579"/>
                    <a:pt x="384" y="584"/>
                    <a:pt x="375" y="589"/>
                  </a:cubicBezTo>
                  <a:cubicBezTo>
                    <a:pt x="366" y="594"/>
                    <a:pt x="357" y="598"/>
                    <a:pt x="348" y="603"/>
                  </a:cubicBezTo>
                  <a:cubicBezTo>
                    <a:pt x="340" y="608"/>
                    <a:pt x="331" y="613"/>
                    <a:pt x="323" y="618"/>
                  </a:cubicBezTo>
                  <a:cubicBezTo>
                    <a:pt x="321" y="619"/>
                    <a:pt x="320" y="620"/>
                    <a:pt x="318" y="621"/>
                  </a:cubicBezTo>
                  <a:cubicBezTo>
                    <a:pt x="319" y="624"/>
                    <a:pt x="320" y="628"/>
                    <a:pt x="320" y="632"/>
                  </a:cubicBezTo>
                  <a:cubicBezTo>
                    <a:pt x="320" y="632"/>
                    <a:pt x="320" y="633"/>
                    <a:pt x="320" y="634"/>
                  </a:cubicBezTo>
                  <a:cubicBezTo>
                    <a:pt x="328" y="638"/>
                    <a:pt x="337" y="641"/>
                    <a:pt x="346" y="644"/>
                  </a:cubicBezTo>
                  <a:cubicBezTo>
                    <a:pt x="366" y="652"/>
                    <a:pt x="366" y="652"/>
                    <a:pt x="366" y="652"/>
                  </a:cubicBezTo>
                  <a:cubicBezTo>
                    <a:pt x="373" y="654"/>
                    <a:pt x="380" y="657"/>
                    <a:pt x="387" y="659"/>
                  </a:cubicBezTo>
                  <a:cubicBezTo>
                    <a:pt x="408" y="666"/>
                    <a:pt x="408" y="666"/>
                    <a:pt x="408" y="666"/>
                  </a:cubicBezTo>
                  <a:cubicBezTo>
                    <a:pt x="412" y="667"/>
                    <a:pt x="415" y="668"/>
                    <a:pt x="419" y="669"/>
                  </a:cubicBezTo>
                  <a:cubicBezTo>
                    <a:pt x="429" y="672"/>
                    <a:pt x="429" y="672"/>
                    <a:pt x="429" y="672"/>
                  </a:cubicBezTo>
                  <a:cubicBezTo>
                    <a:pt x="437" y="674"/>
                    <a:pt x="444" y="676"/>
                    <a:pt x="451" y="678"/>
                  </a:cubicBezTo>
                  <a:cubicBezTo>
                    <a:pt x="462" y="681"/>
                    <a:pt x="462" y="681"/>
                    <a:pt x="462" y="681"/>
                  </a:cubicBezTo>
                  <a:cubicBezTo>
                    <a:pt x="472" y="684"/>
                    <a:pt x="472" y="684"/>
                    <a:pt x="472" y="684"/>
                  </a:cubicBezTo>
                  <a:cubicBezTo>
                    <a:pt x="494" y="689"/>
                    <a:pt x="494" y="689"/>
                    <a:pt x="494" y="689"/>
                  </a:cubicBezTo>
                  <a:cubicBezTo>
                    <a:pt x="501" y="690"/>
                    <a:pt x="508" y="692"/>
                    <a:pt x="516" y="693"/>
                  </a:cubicBezTo>
                  <a:cubicBezTo>
                    <a:pt x="530" y="696"/>
                    <a:pt x="545" y="699"/>
                    <a:pt x="560" y="702"/>
                  </a:cubicBezTo>
                  <a:cubicBezTo>
                    <a:pt x="604" y="708"/>
                    <a:pt x="604" y="708"/>
                    <a:pt x="604" y="708"/>
                  </a:cubicBezTo>
                  <a:cubicBezTo>
                    <a:pt x="619" y="710"/>
                    <a:pt x="633" y="712"/>
                    <a:pt x="648" y="714"/>
                  </a:cubicBezTo>
                  <a:cubicBezTo>
                    <a:pt x="648" y="704"/>
                    <a:pt x="648" y="704"/>
                    <a:pt x="648" y="704"/>
                  </a:cubicBezTo>
                  <a:cubicBezTo>
                    <a:pt x="648" y="714"/>
                    <a:pt x="648" y="714"/>
                    <a:pt x="648" y="71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787509" y="2871767"/>
              <a:ext cx="841898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2"/>
                  </a:solidFill>
                  <a:cs typeface="+mn-ea"/>
                  <a:sym typeface="+mn-lt"/>
                </a:rPr>
                <a:t>Add</a:t>
              </a:r>
              <a:endParaRPr lang="en-US" altLang="zh-CN" sz="2400" b="1" dirty="0">
                <a:solidFill>
                  <a:schemeClr val="accent2"/>
                </a:solidFill>
                <a:cs typeface="+mn-ea"/>
                <a:sym typeface="+mn-lt"/>
              </a:endParaRPr>
            </a:p>
            <a:p>
              <a:pPr algn="ctr"/>
              <a:r>
                <a:rPr lang="en-US" altLang="zh-CN" sz="2400" b="1" dirty="0">
                  <a:solidFill>
                    <a:schemeClr val="accent2"/>
                  </a:solidFill>
                  <a:cs typeface="+mn-ea"/>
                  <a:sym typeface="+mn-lt"/>
                </a:rPr>
                <a:t>Text</a:t>
              </a:r>
              <a:endParaRPr lang="zh-CN" altLang="en-US" sz="2400" b="1" dirty="0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4489983" y="2871767"/>
            <a:ext cx="84189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2"/>
                </a:solidFill>
                <a:cs typeface="+mn-ea"/>
                <a:sym typeface="+mn-lt"/>
              </a:rPr>
              <a:t>Add</a:t>
            </a:r>
            <a:endParaRPr lang="en-US" altLang="zh-CN" sz="2400" b="1" dirty="0">
              <a:solidFill>
                <a:schemeClr val="accent2"/>
              </a:solidFill>
              <a:cs typeface="+mn-ea"/>
              <a:sym typeface="+mn-lt"/>
            </a:endParaRPr>
          </a:p>
          <a:p>
            <a:pPr algn="ctr"/>
            <a:r>
              <a:rPr lang="en-US" altLang="zh-CN" sz="2400" b="1" dirty="0">
                <a:solidFill>
                  <a:schemeClr val="accent2"/>
                </a:solidFill>
                <a:cs typeface="+mn-ea"/>
                <a:sym typeface="+mn-lt"/>
              </a:rPr>
              <a:t>Text</a:t>
            </a:r>
            <a:endParaRPr lang="zh-CN" altLang="en-US" sz="24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326315" y="2871767"/>
            <a:ext cx="84189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2"/>
                </a:solidFill>
                <a:cs typeface="+mn-ea"/>
                <a:sym typeface="+mn-lt"/>
              </a:rPr>
              <a:t>Add</a:t>
            </a:r>
            <a:endParaRPr lang="en-US" altLang="zh-CN" sz="2400" b="1" dirty="0">
              <a:solidFill>
                <a:schemeClr val="accent2"/>
              </a:solidFill>
              <a:cs typeface="+mn-ea"/>
              <a:sym typeface="+mn-lt"/>
            </a:endParaRPr>
          </a:p>
          <a:p>
            <a:pPr algn="ctr"/>
            <a:r>
              <a:rPr lang="en-US" altLang="zh-CN" sz="2400" b="1" dirty="0">
                <a:solidFill>
                  <a:schemeClr val="accent2"/>
                </a:solidFill>
                <a:cs typeface="+mn-ea"/>
                <a:sym typeface="+mn-lt"/>
              </a:rPr>
              <a:t>Text</a:t>
            </a:r>
            <a:endParaRPr lang="zh-CN" altLang="en-US" sz="24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0162647" y="2871767"/>
            <a:ext cx="84189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2"/>
                </a:solidFill>
                <a:cs typeface="+mn-ea"/>
                <a:sym typeface="+mn-lt"/>
              </a:rPr>
              <a:t>Add</a:t>
            </a:r>
            <a:endParaRPr lang="en-US" altLang="zh-CN" sz="2400" b="1" dirty="0">
              <a:solidFill>
                <a:schemeClr val="accent2"/>
              </a:solidFill>
              <a:cs typeface="+mn-ea"/>
              <a:sym typeface="+mn-lt"/>
            </a:endParaRPr>
          </a:p>
          <a:p>
            <a:pPr algn="ctr"/>
            <a:r>
              <a:rPr lang="en-US" altLang="zh-CN" sz="2400" b="1" dirty="0">
                <a:solidFill>
                  <a:schemeClr val="accent2"/>
                </a:solidFill>
                <a:cs typeface="+mn-ea"/>
                <a:sym typeface="+mn-lt"/>
              </a:rPr>
              <a:t>Text</a:t>
            </a:r>
            <a:endParaRPr lang="zh-CN" altLang="en-US" sz="24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884812" y="4198085"/>
            <a:ext cx="10515508" cy="1832236"/>
            <a:chOff x="884812" y="4198085"/>
            <a:chExt cx="10515508" cy="1832236"/>
          </a:xfrm>
        </p:grpSpPr>
        <p:pic>
          <p:nvPicPr>
            <p:cNvPr id="1026" name="Picture 2" descr="http://dc.office.msn.com.cn/t/83/E048C0F1BEBFCE34915F37209150FDFE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621" b="55394"/>
            <a:stretch>
              <a:fillRect/>
            </a:stretch>
          </p:blipFill>
          <p:spPr bwMode="auto">
            <a:xfrm>
              <a:off x="884812" y="4198085"/>
              <a:ext cx="10515508" cy="1832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矩形 22"/>
            <p:cNvSpPr/>
            <p:nvPr/>
          </p:nvSpPr>
          <p:spPr>
            <a:xfrm>
              <a:off x="6095999" y="4198085"/>
              <a:ext cx="5291667" cy="1832236"/>
            </a:xfrm>
            <a:prstGeom prst="rect">
              <a:avLst/>
            </a:prstGeom>
            <a:solidFill>
              <a:schemeClr val="accent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8252019" y="4585515"/>
              <a:ext cx="0" cy="1058333"/>
            </a:xfrm>
            <a:prstGeom prst="line">
              <a:avLst/>
            </a:prstGeom>
            <a:ln>
              <a:solidFill>
                <a:schemeClr val="bg1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/>
            <p:cNvSpPr/>
            <p:nvPr/>
          </p:nvSpPr>
          <p:spPr>
            <a:xfrm>
              <a:off x="6274063" y="4560683"/>
              <a:ext cx="1861407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  <a:cs typeface="+mn-ea"/>
                  <a:sym typeface="+mn-lt"/>
                </a:rPr>
                <a:t>32%</a:t>
              </a:r>
              <a:endParaRPr lang="zh-CN" altLang="en-US" sz="6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8368568" y="4591252"/>
              <a:ext cx="2943163" cy="1052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896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倍字间距。</a:t>
              </a:r>
              <a:endParaRPr lang="zh-CN" altLang="en-US" sz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选题背景</a:t>
            </a:r>
            <a:endParaRPr lang="zh-CN" altLang="en-US" dirty="0"/>
          </a:p>
        </p:txBody>
      </p:sp>
      <p:pic>
        <p:nvPicPr>
          <p:cNvPr id="5" name="图片 4">
            <a:hlinkClick r:id="rId1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300" y="6502140"/>
            <a:ext cx="1828800" cy="243840"/>
          </a:xfrm>
          <a:prstGeom prst="rect">
            <a:avLst/>
          </a:prstGeom>
        </p:spPr>
      </p:pic>
      <p:pic>
        <p:nvPicPr>
          <p:cNvPr id="10" name="Picture 2" descr="http://dc.office.msn.com.cn/t/83/E048C0F1BEBFCE34915F37209150FDF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16" b="40773"/>
          <a:stretch>
            <a:fillRect/>
          </a:stretch>
        </p:blipFill>
        <p:spPr bwMode="auto">
          <a:xfrm>
            <a:off x="812800" y="957791"/>
            <a:ext cx="10515508" cy="337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812800" y="4127501"/>
            <a:ext cx="10557933" cy="414866"/>
            <a:chOff x="812800" y="1456267"/>
            <a:chExt cx="4470400" cy="414866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812800" y="1663700"/>
              <a:ext cx="1176867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/>
            <p:cNvSpPr/>
            <p:nvPr/>
          </p:nvSpPr>
          <p:spPr>
            <a:xfrm>
              <a:off x="1676400" y="1456267"/>
              <a:ext cx="2743200" cy="414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点击此处添加标题</a:t>
              </a:r>
              <a:endParaRPr lang="zh-CN" altLang="en-US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4106333" y="1663700"/>
              <a:ext cx="1176867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/>
          <p:cNvSpPr/>
          <p:nvPr/>
        </p:nvSpPr>
        <p:spPr>
          <a:xfrm>
            <a:off x="740787" y="4686715"/>
            <a:ext cx="10659533" cy="1532727"/>
          </a:xfrm>
          <a:prstGeom prst="rect">
            <a:avLst/>
          </a:prstGeom>
        </p:spPr>
        <p:txBody>
          <a:bodyPr wrap="square" numCol="3" spcCol="360000">
            <a:spAutoFit/>
          </a:bodyPr>
          <a:lstStyle/>
          <a:p>
            <a:pPr algn="just" defTabSz="608965">
              <a:lnSpc>
                <a:spcPct val="130000"/>
              </a:lnSpc>
            </a:pPr>
            <a:r>
              <a:rPr lang="zh-CN" altLang="en-US" sz="1200" dirty="0"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cs typeface="+mn-ea"/>
                <a:sym typeface="+mn-lt"/>
              </a:rPr>
              <a:t>8-14</a:t>
            </a:r>
            <a:r>
              <a:rPr lang="zh-CN" altLang="en-US" sz="1200" dirty="0">
                <a:cs typeface="+mn-ea"/>
                <a:sym typeface="+mn-lt"/>
              </a:rPr>
              <a:t>号字，</a:t>
            </a:r>
            <a:r>
              <a:rPr lang="en-US" altLang="zh-CN" sz="1200" dirty="0">
                <a:cs typeface="+mn-ea"/>
                <a:sym typeface="+mn-lt"/>
              </a:rPr>
              <a:t>1.3</a:t>
            </a:r>
            <a:r>
              <a:rPr lang="zh-CN" altLang="en-US" sz="1200" dirty="0">
                <a:cs typeface="+mn-ea"/>
                <a:sym typeface="+mn-lt"/>
              </a:rPr>
              <a:t>倍字间距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cs typeface="+mn-ea"/>
                <a:sym typeface="+mn-lt"/>
              </a:rPr>
              <a:t>8-14</a:t>
            </a:r>
            <a:r>
              <a:rPr lang="zh-CN" altLang="en-US" sz="1200" dirty="0">
                <a:cs typeface="+mn-ea"/>
                <a:sym typeface="+mn-lt"/>
              </a:rPr>
              <a:t>号字，</a:t>
            </a:r>
            <a:r>
              <a:rPr lang="en-US" altLang="zh-CN" sz="1200" dirty="0">
                <a:cs typeface="+mn-ea"/>
                <a:sym typeface="+mn-lt"/>
              </a:rPr>
              <a:t>1.3</a:t>
            </a:r>
            <a:r>
              <a:rPr lang="zh-CN" altLang="en-US" sz="1200" dirty="0">
                <a:cs typeface="+mn-ea"/>
                <a:sym typeface="+mn-lt"/>
              </a:rPr>
              <a:t>倍字间距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cs typeface="+mn-ea"/>
                <a:sym typeface="+mn-lt"/>
              </a:rPr>
              <a:t>8-14</a:t>
            </a:r>
            <a:r>
              <a:rPr lang="zh-CN" altLang="en-US" sz="1200" dirty="0">
                <a:cs typeface="+mn-ea"/>
                <a:sym typeface="+mn-lt"/>
              </a:rPr>
              <a:t>号字，</a:t>
            </a:r>
            <a:r>
              <a:rPr lang="en-US" altLang="zh-CN" sz="1200" dirty="0">
                <a:cs typeface="+mn-ea"/>
                <a:sym typeface="+mn-lt"/>
              </a:rPr>
              <a:t>1.3</a:t>
            </a:r>
            <a:r>
              <a:rPr lang="zh-CN" altLang="en-US" sz="1200" dirty="0">
                <a:cs typeface="+mn-ea"/>
                <a:sym typeface="+mn-lt"/>
              </a:rPr>
              <a:t>倍字间距。标题数字等都可以通过点击和重新输入进行更改，顶部“开始”面板中可以对字体、字号、颜色、行距等进行修改。</a:t>
            </a:r>
            <a:endParaRPr lang="zh-CN" altLang="en-US" sz="1200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论文结构</a:t>
            </a:r>
            <a:endParaRPr lang="zh-CN" altLang="en-US" dirty="0"/>
          </a:p>
        </p:txBody>
      </p:sp>
      <p:pic>
        <p:nvPicPr>
          <p:cNvPr id="5" name="图片 4">
            <a:hlinkClick r:id="rId1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300" y="6502140"/>
            <a:ext cx="1828800" cy="243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论文结构</a:t>
            </a:r>
            <a:endParaRPr lang="zh-CN" altLang="en-US" dirty="0"/>
          </a:p>
        </p:txBody>
      </p:sp>
      <p:pic>
        <p:nvPicPr>
          <p:cNvPr id="4" name="图片 3">
            <a:hlinkClick r:id="rId1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300" y="6502140"/>
            <a:ext cx="1828800" cy="243840"/>
          </a:xfrm>
          <a:prstGeom prst="rect">
            <a:avLst/>
          </a:prstGeom>
        </p:spPr>
      </p:pic>
      <p:sp>
        <p:nvSpPr>
          <p:cNvPr id="11" name="任意多边形 10"/>
          <p:cNvSpPr/>
          <p:nvPr/>
        </p:nvSpPr>
        <p:spPr>
          <a:xfrm>
            <a:off x="1977867" y="1109132"/>
            <a:ext cx="8480569" cy="4974037"/>
          </a:xfrm>
          <a:custGeom>
            <a:avLst/>
            <a:gdLst>
              <a:gd name="connsiteX0" fmla="*/ 1612900 w 9224434"/>
              <a:gd name="connsiteY0" fmla="*/ 0 h 5410330"/>
              <a:gd name="connsiteX1" fmla="*/ 3225800 w 9224434"/>
              <a:gd name="connsiteY1" fmla="*/ 1612900 h 5410330"/>
              <a:gd name="connsiteX2" fmla="*/ 3099051 w 9224434"/>
              <a:gd name="connsiteY2" fmla="*/ 2240714 h 5410330"/>
              <a:gd name="connsiteX3" fmla="*/ 3078950 w 9224434"/>
              <a:gd name="connsiteY3" fmla="*/ 2282440 h 5410330"/>
              <a:gd name="connsiteX4" fmla="*/ 3148340 w 9224434"/>
              <a:gd name="connsiteY4" fmla="*/ 2257043 h 5410330"/>
              <a:gd name="connsiteX5" fmla="*/ 3627967 w 9224434"/>
              <a:gd name="connsiteY5" fmla="*/ 2184530 h 5410330"/>
              <a:gd name="connsiteX6" fmla="*/ 4107594 w 9224434"/>
              <a:gd name="connsiteY6" fmla="*/ 2257043 h 5410330"/>
              <a:gd name="connsiteX7" fmla="*/ 4120450 w 9224434"/>
              <a:gd name="connsiteY7" fmla="*/ 2261748 h 5410330"/>
              <a:gd name="connsiteX8" fmla="*/ 4110317 w 9224434"/>
              <a:gd name="connsiteY8" fmla="*/ 2240714 h 5410330"/>
              <a:gd name="connsiteX9" fmla="*/ 3983567 w 9224434"/>
              <a:gd name="connsiteY9" fmla="*/ 1612900 h 5410330"/>
              <a:gd name="connsiteX10" fmla="*/ 5596467 w 9224434"/>
              <a:gd name="connsiteY10" fmla="*/ 0 h 5410330"/>
              <a:gd name="connsiteX11" fmla="*/ 7209367 w 9224434"/>
              <a:gd name="connsiteY11" fmla="*/ 1612900 h 5410330"/>
              <a:gd name="connsiteX12" fmla="*/ 7082617 w 9224434"/>
              <a:gd name="connsiteY12" fmla="*/ 2240714 h 5410330"/>
              <a:gd name="connsiteX13" fmla="*/ 7062517 w 9224434"/>
              <a:gd name="connsiteY13" fmla="*/ 2282440 h 5410330"/>
              <a:gd name="connsiteX14" fmla="*/ 7131907 w 9224434"/>
              <a:gd name="connsiteY14" fmla="*/ 2257043 h 5410330"/>
              <a:gd name="connsiteX15" fmla="*/ 7611534 w 9224434"/>
              <a:gd name="connsiteY15" fmla="*/ 2184530 h 5410330"/>
              <a:gd name="connsiteX16" fmla="*/ 9224434 w 9224434"/>
              <a:gd name="connsiteY16" fmla="*/ 3797430 h 5410330"/>
              <a:gd name="connsiteX17" fmla="*/ 7611534 w 9224434"/>
              <a:gd name="connsiteY17" fmla="*/ 5410330 h 5410330"/>
              <a:gd name="connsiteX18" fmla="*/ 5998634 w 9224434"/>
              <a:gd name="connsiteY18" fmla="*/ 3797430 h 5410330"/>
              <a:gd name="connsiteX19" fmla="*/ 6125384 w 9224434"/>
              <a:gd name="connsiteY19" fmla="*/ 3169617 h 5410330"/>
              <a:gd name="connsiteX20" fmla="*/ 6145485 w 9224434"/>
              <a:gd name="connsiteY20" fmla="*/ 3127890 h 5410330"/>
              <a:gd name="connsiteX21" fmla="*/ 6076094 w 9224434"/>
              <a:gd name="connsiteY21" fmla="*/ 3153287 h 5410330"/>
              <a:gd name="connsiteX22" fmla="*/ 5596467 w 9224434"/>
              <a:gd name="connsiteY22" fmla="*/ 3225800 h 5410330"/>
              <a:gd name="connsiteX23" fmla="*/ 5116840 w 9224434"/>
              <a:gd name="connsiteY23" fmla="*/ 3153287 h 5410330"/>
              <a:gd name="connsiteX24" fmla="*/ 5103985 w 9224434"/>
              <a:gd name="connsiteY24" fmla="*/ 3148582 h 5410330"/>
              <a:gd name="connsiteX25" fmla="*/ 5114118 w 9224434"/>
              <a:gd name="connsiteY25" fmla="*/ 3169617 h 5410330"/>
              <a:gd name="connsiteX26" fmla="*/ 5240867 w 9224434"/>
              <a:gd name="connsiteY26" fmla="*/ 3797430 h 5410330"/>
              <a:gd name="connsiteX27" fmla="*/ 3627967 w 9224434"/>
              <a:gd name="connsiteY27" fmla="*/ 5410330 h 5410330"/>
              <a:gd name="connsiteX28" fmla="*/ 2015067 w 9224434"/>
              <a:gd name="connsiteY28" fmla="*/ 3797430 h 5410330"/>
              <a:gd name="connsiteX29" fmla="*/ 2141817 w 9224434"/>
              <a:gd name="connsiteY29" fmla="*/ 3169617 h 5410330"/>
              <a:gd name="connsiteX30" fmla="*/ 2161918 w 9224434"/>
              <a:gd name="connsiteY30" fmla="*/ 3127890 h 5410330"/>
              <a:gd name="connsiteX31" fmla="*/ 2092528 w 9224434"/>
              <a:gd name="connsiteY31" fmla="*/ 3153287 h 5410330"/>
              <a:gd name="connsiteX32" fmla="*/ 1612900 w 9224434"/>
              <a:gd name="connsiteY32" fmla="*/ 3225800 h 5410330"/>
              <a:gd name="connsiteX33" fmla="*/ 0 w 9224434"/>
              <a:gd name="connsiteY33" fmla="*/ 1612900 h 5410330"/>
              <a:gd name="connsiteX34" fmla="*/ 1612900 w 9224434"/>
              <a:gd name="connsiteY34" fmla="*/ 0 h 541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224434" h="5410330">
                <a:moveTo>
                  <a:pt x="1612900" y="0"/>
                </a:moveTo>
                <a:cubicBezTo>
                  <a:pt x="2503680" y="0"/>
                  <a:pt x="3225800" y="722120"/>
                  <a:pt x="3225800" y="1612900"/>
                </a:cubicBezTo>
                <a:cubicBezTo>
                  <a:pt x="3225800" y="1835595"/>
                  <a:pt x="3180668" y="2047749"/>
                  <a:pt x="3099051" y="2240714"/>
                </a:cubicBezTo>
                <a:lnTo>
                  <a:pt x="3078950" y="2282440"/>
                </a:lnTo>
                <a:lnTo>
                  <a:pt x="3148340" y="2257043"/>
                </a:lnTo>
                <a:cubicBezTo>
                  <a:pt x="3299854" y="2209917"/>
                  <a:pt x="3460946" y="2184530"/>
                  <a:pt x="3627967" y="2184530"/>
                </a:cubicBezTo>
                <a:cubicBezTo>
                  <a:pt x="3794988" y="2184530"/>
                  <a:pt x="3956080" y="2209917"/>
                  <a:pt x="4107594" y="2257043"/>
                </a:cubicBezTo>
                <a:lnTo>
                  <a:pt x="4120450" y="2261748"/>
                </a:lnTo>
                <a:lnTo>
                  <a:pt x="4110317" y="2240714"/>
                </a:lnTo>
                <a:cubicBezTo>
                  <a:pt x="4028700" y="2047749"/>
                  <a:pt x="3983567" y="1835595"/>
                  <a:pt x="3983567" y="1612900"/>
                </a:cubicBezTo>
                <a:cubicBezTo>
                  <a:pt x="3983567" y="722120"/>
                  <a:pt x="4705687" y="0"/>
                  <a:pt x="5596467" y="0"/>
                </a:cubicBezTo>
                <a:cubicBezTo>
                  <a:pt x="6487247" y="0"/>
                  <a:pt x="7209367" y="722120"/>
                  <a:pt x="7209367" y="1612900"/>
                </a:cubicBezTo>
                <a:cubicBezTo>
                  <a:pt x="7209367" y="1835595"/>
                  <a:pt x="7164235" y="2047749"/>
                  <a:pt x="7082617" y="2240714"/>
                </a:cubicBezTo>
                <a:lnTo>
                  <a:pt x="7062517" y="2282440"/>
                </a:lnTo>
                <a:lnTo>
                  <a:pt x="7131907" y="2257043"/>
                </a:lnTo>
                <a:cubicBezTo>
                  <a:pt x="7283421" y="2209917"/>
                  <a:pt x="7444513" y="2184530"/>
                  <a:pt x="7611534" y="2184530"/>
                </a:cubicBezTo>
                <a:cubicBezTo>
                  <a:pt x="8502314" y="2184530"/>
                  <a:pt x="9224434" y="2906650"/>
                  <a:pt x="9224434" y="3797430"/>
                </a:cubicBezTo>
                <a:cubicBezTo>
                  <a:pt x="9224434" y="4688210"/>
                  <a:pt x="8502314" y="5410330"/>
                  <a:pt x="7611534" y="5410330"/>
                </a:cubicBezTo>
                <a:cubicBezTo>
                  <a:pt x="6720754" y="5410330"/>
                  <a:pt x="5998634" y="4688210"/>
                  <a:pt x="5998634" y="3797430"/>
                </a:cubicBezTo>
                <a:cubicBezTo>
                  <a:pt x="5998634" y="3574735"/>
                  <a:pt x="6043767" y="3362581"/>
                  <a:pt x="6125384" y="3169617"/>
                </a:cubicBezTo>
                <a:lnTo>
                  <a:pt x="6145485" y="3127890"/>
                </a:lnTo>
                <a:lnTo>
                  <a:pt x="6076094" y="3153287"/>
                </a:lnTo>
                <a:cubicBezTo>
                  <a:pt x="5924580" y="3200413"/>
                  <a:pt x="5763488" y="3225800"/>
                  <a:pt x="5596467" y="3225800"/>
                </a:cubicBezTo>
                <a:cubicBezTo>
                  <a:pt x="5429446" y="3225800"/>
                  <a:pt x="5268354" y="3200413"/>
                  <a:pt x="5116840" y="3153287"/>
                </a:cubicBezTo>
                <a:lnTo>
                  <a:pt x="5103985" y="3148582"/>
                </a:lnTo>
                <a:lnTo>
                  <a:pt x="5114118" y="3169617"/>
                </a:lnTo>
                <a:cubicBezTo>
                  <a:pt x="5195735" y="3362582"/>
                  <a:pt x="5240867" y="3574735"/>
                  <a:pt x="5240867" y="3797430"/>
                </a:cubicBezTo>
                <a:cubicBezTo>
                  <a:pt x="5240867" y="4688210"/>
                  <a:pt x="4518747" y="5410330"/>
                  <a:pt x="3627967" y="5410330"/>
                </a:cubicBezTo>
                <a:cubicBezTo>
                  <a:pt x="2737187" y="5410330"/>
                  <a:pt x="2015067" y="4688210"/>
                  <a:pt x="2015067" y="3797430"/>
                </a:cubicBezTo>
                <a:cubicBezTo>
                  <a:pt x="2015067" y="3574735"/>
                  <a:pt x="2060200" y="3362582"/>
                  <a:pt x="2141817" y="3169617"/>
                </a:cubicBezTo>
                <a:lnTo>
                  <a:pt x="2161918" y="3127890"/>
                </a:lnTo>
                <a:lnTo>
                  <a:pt x="2092528" y="3153287"/>
                </a:lnTo>
                <a:cubicBezTo>
                  <a:pt x="1941014" y="3200413"/>
                  <a:pt x="1779921" y="3225800"/>
                  <a:pt x="1612900" y="3225800"/>
                </a:cubicBezTo>
                <a:cubicBezTo>
                  <a:pt x="722121" y="3225800"/>
                  <a:pt x="0" y="2503680"/>
                  <a:pt x="0" y="1612900"/>
                </a:cubicBezTo>
                <a:cubicBezTo>
                  <a:pt x="0" y="722120"/>
                  <a:pt x="722121" y="0"/>
                  <a:pt x="1612900" y="0"/>
                </a:cubicBezTo>
                <a:close/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523306" y="1540427"/>
            <a:ext cx="18758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Step 1</a:t>
            </a:r>
            <a:endParaRPr lang="zh-CN" altLang="en-US" sz="44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4378168" y="3690956"/>
            <a:ext cx="18533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Step 2</a:t>
            </a:r>
            <a:endParaRPr lang="zh-CN" altLang="en-US" sz="44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8116489" y="3725510"/>
            <a:ext cx="18533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Step 4</a:t>
            </a:r>
            <a:endParaRPr lang="zh-CN" altLang="en-US" sz="44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6202516" y="1464806"/>
            <a:ext cx="18533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Step 3</a:t>
            </a:r>
            <a:endParaRPr lang="zh-CN" altLang="en-US" sz="4400" b="1" dirty="0"/>
          </a:p>
        </p:txBody>
      </p:sp>
      <p:sp>
        <p:nvSpPr>
          <p:cNvPr id="16" name="矩形 15"/>
          <p:cNvSpPr/>
          <p:nvPr/>
        </p:nvSpPr>
        <p:spPr>
          <a:xfrm>
            <a:off x="2355652" y="2672748"/>
            <a:ext cx="22267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/>
              <a:t>标题数字等都可以通过点击和重新输入进行更改，顶部“开始”面板中可以对字体、字号、颜色、行距等进行修改。</a:t>
            </a:r>
            <a:endParaRPr lang="zh-CN" altLang="en-US" sz="1200" dirty="0"/>
          </a:p>
        </p:txBody>
      </p:sp>
      <p:sp>
        <p:nvSpPr>
          <p:cNvPr id="17" name="矩形 16"/>
          <p:cNvSpPr/>
          <p:nvPr/>
        </p:nvSpPr>
        <p:spPr>
          <a:xfrm>
            <a:off x="6023641" y="2599793"/>
            <a:ext cx="22267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/>
              <a:t>标题数字等都可以通过点击和重新输入进行更改，顶部“开始”面板中可以对字体、字号、颜色、行距等进行修改。</a:t>
            </a:r>
            <a:endParaRPr lang="zh-CN" altLang="en-US" sz="1200" dirty="0"/>
          </a:p>
        </p:txBody>
      </p:sp>
      <p:sp>
        <p:nvSpPr>
          <p:cNvPr id="18" name="矩形 17"/>
          <p:cNvSpPr/>
          <p:nvPr/>
        </p:nvSpPr>
        <p:spPr>
          <a:xfrm>
            <a:off x="4248816" y="4803189"/>
            <a:ext cx="22267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/>
              <a:t>标题数字等都可以通过点击和重新输入进行更改，顶部“开始”面板中可以对字体、字号、颜色、行距等进行修改。</a:t>
            </a:r>
            <a:endParaRPr lang="zh-CN" altLang="en-US" sz="1200" dirty="0"/>
          </a:p>
        </p:txBody>
      </p:sp>
      <p:sp>
        <p:nvSpPr>
          <p:cNvPr id="19" name="矩形 18"/>
          <p:cNvSpPr/>
          <p:nvPr/>
        </p:nvSpPr>
        <p:spPr>
          <a:xfrm>
            <a:off x="7975916" y="4837743"/>
            <a:ext cx="22267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/>
              <a:t>标题数字等都可以通过点击和重新输入进行更改，顶部“开始”面板中可以对字体、字号、颜色、行距等进行修改。</a:t>
            </a:r>
            <a:endParaRPr lang="zh-CN" altLang="en-US" sz="1200" dirty="0"/>
          </a:p>
        </p:txBody>
      </p:sp>
      <p:sp>
        <p:nvSpPr>
          <p:cNvPr id="20" name="矩形 19"/>
          <p:cNvSpPr/>
          <p:nvPr/>
        </p:nvSpPr>
        <p:spPr>
          <a:xfrm>
            <a:off x="2342968" y="2263634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8965"/>
            <a:r>
              <a:rPr lang="zh-CN" altLang="en-US" sz="2000" b="1" dirty="0">
                <a:solidFill>
                  <a:schemeClr val="accent2"/>
                </a:solidFill>
                <a:cs typeface="+mn-ea"/>
                <a:sym typeface="+mn-lt"/>
              </a:rPr>
              <a:t>点击此处添加标题</a:t>
            </a:r>
            <a:endParaRPr lang="zh-CN" altLang="en-US" sz="20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927818" y="2190679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8965"/>
            <a:r>
              <a:rPr lang="zh-CN" altLang="en-US" sz="2000" b="1" dirty="0">
                <a:solidFill>
                  <a:schemeClr val="accent2"/>
                </a:solidFill>
                <a:cs typeface="+mn-ea"/>
                <a:sym typeface="+mn-lt"/>
              </a:rPr>
              <a:t>点击此处添加标题</a:t>
            </a:r>
            <a:endParaRPr lang="zh-CN" altLang="en-US" sz="20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248243" y="4403079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8965"/>
            <a:r>
              <a:rPr lang="zh-CN" altLang="en-US" sz="2000" b="1" dirty="0">
                <a:solidFill>
                  <a:schemeClr val="accent2"/>
                </a:solidFill>
                <a:cs typeface="+mn-ea"/>
                <a:sym typeface="+mn-lt"/>
              </a:rPr>
              <a:t>点击此处添加标题</a:t>
            </a:r>
            <a:endParaRPr lang="zh-CN" altLang="en-US" sz="20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892204" y="443763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8965"/>
            <a:r>
              <a:rPr lang="zh-CN" altLang="en-US" sz="2000" b="1" dirty="0">
                <a:solidFill>
                  <a:schemeClr val="accent2"/>
                </a:solidFill>
                <a:cs typeface="+mn-ea"/>
                <a:sym typeface="+mn-lt"/>
              </a:rPr>
              <a:t>点击此处添加标题</a:t>
            </a:r>
            <a:endParaRPr lang="zh-CN" altLang="en-US" sz="20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24" name="等腰三角形 23"/>
          <p:cNvSpPr/>
          <p:nvPr/>
        </p:nvSpPr>
        <p:spPr>
          <a:xfrm rot="8258872">
            <a:off x="4294351" y="3532064"/>
            <a:ext cx="252946" cy="218056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8258872">
            <a:off x="8096352" y="3532064"/>
            <a:ext cx="252946" cy="218056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rot="2226565">
            <a:off x="6005222" y="3532064"/>
            <a:ext cx="252946" cy="218056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论文结构</a:t>
            </a:r>
            <a:endParaRPr lang="zh-CN" altLang="en-US" dirty="0"/>
          </a:p>
        </p:txBody>
      </p:sp>
      <p:pic>
        <p:nvPicPr>
          <p:cNvPr id="4" name="图片 3">
            <a:hlinkClick r:id="rId1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300" y="6502140"/>
            <a:ext cx="1828800" cy="24384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329485" y="3040909"/>
            <a:ext cx="231024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8800" dirty="0">
                <a:solidFill>
                  <a:schemeClr val="accent2"/>
                </a:solidFill>
              </a:rPr>
              <a:t>77%</a:t>
            </a:r>
            <a:endParaRPr lang="zh-CN" altLang="en-US" sz="8800" dirty="0">
              <a:solidFill>
                <a:schemeClr val="accent2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992854" y="4302793"/>
            <a:ext cx="26468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accent2"/>
                </a:solidFill>
                <a:cs typeface="+mn-ea"/>
                <a:sym typeface="+mn-lt"/>
              </a:rPr>
              <a:t>点击此处添加标题</a:t>
            </a:r>
            <a:endParaRPr lang="zh-CN" altLang="en-US" sz="24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12800" y="4793860"/>
            <a:ext cx="38269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cs typeface="+mn-ea"/>
                <a:sym typeface="+mn-lt"/>
              </a:rPr>
              <a:t>8-14</a:t>
            </a:r>
            <a:r>
              <a:rPr lang="zh-CN" altLang="en-US" sz="1400" dirty="0">
                <a:cs typeface="+mn-ea"/>
                <a:sym typeface="+mn-lt"/>
              </a:rPr>
              <a:t>号字，</a:t>
            </a:r>
            <a:r>
              <a:rPr lang="en-US" altLang="zh-CN" sz="1400" dirty="0">
                <a:cs typeface="+mn-ea"/>
                <a:sym typeface="+mn-lt"/>
              </a:rPr>
              <a:t>1.3</a:t>
            </a:r>
            <a:r>
              <a:rPr lang="zh-CN" altLang="en-US" sz="1400" dirty="0">
                <a:cs typeface="+mn-ea"/>
                <a:sym typeface="+mn-lt"/>
              </a:rPr>
              <a:t>倍字间距。</a:t>
            </a:r>
            <a:endParaRPr lang="zh-CN" altLang="en-US" sz="1400" dirty="0"/>
          </a:p>
        </p:txBody>
      </p:sp>
      <p:grpSp>
        <p:nvGrpSpPr>
          <p:cNvPr id="36" name="组合 35"/>
          <p:cNvGrpSpPr/>
          <p:nvPr/>
        </p:nvGrpSpPr>
        <p:grpSpPr>
          <a:xfrm>
            <a:off x="4914900" y="1415003"/>
            <a:ext cx="2311400" cy="4325396"/>
            <a:chOff x="4914900" y="1415003"/>
            <a:chExt cx="2311400" cy="4325396"/>
          </a:xfrm>
        </p:grpSpPr>
        <p:sp>
          <p:nvSpPr>
            <p:cNvPr id="5" name="矩形 4"/>
            <p:cNvSpPr/>
            <p:nvPr/>
          </p:nvSpPr>
          <p:spPr>
            <a:xfrm>
              <a:off x="4914900" y="1415003"/>
              <a:ext cx="2311400" cy="119443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4914900" y="2609439"/>
              <a:ext cx="2311400" cy="26060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914900" y="5215466"/>
              <a:ext cx="2311400" cy="5249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5080337" y="1689056"/>
              <a:ext cx="203132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Add Text</a:t>
              </a:r>
              <a:endParaRPr lang="en-US" altLang="zh-CN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/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点击此处添加标题</a:t>
              </a:r>
              <a:endParaRPr lang="zh-CN" altLang="en-US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408722" y="5293266"/>
              <a:ext cx="6799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ONE</a:t>
              </a:r>
              <a:endParaRPr lang="zh-CN" altLang="en-US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4976365" y="2685083"/>
              <a:ext cx="2112352" cy="15088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200" dirty="0"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cs typeface="+mn-ea"/>
                  <a:sym typeface="+mn-lt"/>
                </a:rPr>
                <a:t>8-14</a:t>
              </a:r>
              <a:r>
                <a:rPr lang="zh-CN" altLang="en-US" sz="1200" dirty="0">
                  <a:cs typeface="+mn-ea"/>
                  <a:sym typeface="+mn-lt"/>
                </a:rPr>
                <a:t>号字，</a:t>
              </a:r>
              <a:r>
                <a:rPr lang="en-US" altLang="zh-CN" sz="1200" dirty="0">
                  <a:cs typeface="+mn-ea"/>
                  <a:sym typeface="+mn-lt"/>
                </a:rPr>
                <a:t>1.3</a:t>
              </a:r>
              <a:r>
                <a:rPr lang="zh-CN" altLang="en-US" sz="1200" dirty="0">
                  <a:cs typeface="+mn-ea"/>
                  <a:sym typeface="+mn-lt"/>
                </a:rPr>
                <a:t>倍字间距。</a:t>
              </a:r>
              <a:endParaRPr lang="zh-CN" altLang="en-US" sz="1200" dirty="0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226300" y="1415003"/>
            <a:ext cx="2311400" cy="4325396"/>
            <a:chOff x="7226300" y="1415003"/>
            <a:chExt cx="2311400" cy="4325396"/>
          </a:xfrm>
        </p:grpSpPr>
        <p:sp>
          <p:nvSpPr>
            <p:cNvPr id="6" name="矩形 5"/>
            <p:cNvSpPr/>
            <p:nvPr/>
          </p:nvSpPr>
          <p:spPr>
            <a:xfrm>
              <a:off x="7226300" y="1415003"/>
              <a:ext cx="2311400" cy="119443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7226300" y="2609439"/>
              <a:ext cx="2311400" cy="26060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7226300" y="5215466"/>
              <a:ext cx="2311400" cy="52493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7366337" y="1689056"/>
              <a:ext cx="203132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Add Text</a:t>
              </a:r>
              <a:endParaRPr lang="en-US" altLang="zh-CN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/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点击此处添加标题</a:t>
              </a:r>
              <a:endParaRPr lang="zh-CN" altLang="en-US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8776937" y="5293266"/>
              <a:ext cx="6254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Two</a:t>
              </a:r>
              <a:endParaRPr lang="zh-CN" altLang="en-US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7325824" y="2685083"/>
              <a:ext cx="2112352" cy="15088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200" dirty="0"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cs typeface="+mn-ea"/>
                  <a:sym typeface="+mn-lt"/>
                </a:rPr>
                <a:t>8-14</a:t>
              </a:r>
              <a:r>
                <a:rPr lang="zh-CN" altLang="en-US" sz="1200" dirty="0">
                  <a:cs typeface="+mn-ea"/>
                  <a:sym typeface="+mn-lt"/>
                </a:rPr>
                <a:t>号字，</a:t>
              </a:r>
              <a:r>
                <a:rPr lang="en-US" altLang="zh-CN" sz="1200" dirty="0">
                  <a:cs typeface="+mn-ea"/>
                  <a:sym typeface="+mn-lt"/>
                </a:rPr>
                <a:t>1.3</a:t>
              </a:r>
              <a:r>
                <a:rPr lang="zh-CN" altLang="en-US" sz="1200" dirty="0">
                  <a:cs typeface="+mn-ea"/>
                  <a:sym typeface="+mn-lt"/>
                </a:rPr>
                <a:t>倍字间距。</a:t>
              </a:r>
              <a:endParaRPr lang="zh-CN" altLang="en-US" sz="1200" dirty="0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9537700" y="1415003"/>
            <a:ext cx="2311400" cy="4325396"/>
            <a:chOff x="9537700" y="1415003"/>
            <a:chExt cx="2311400" cy="4325396"/>
          </a:xfrm>
        </p:grpSpPr>
        <p:sp>
          <p:nvSpPr>
            <p:cNvPr id="7" name="矩形 6"/>
            <p:cNvSpPr/>
            <p:nvPr/>
          </p:nvSpPr>
          <p:spPr>
            <a:xfrm>
              <a:off x="9537700" y="1415003"/>
              <a:ext cx="2311400" cy="119443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9537700" y="2609439"/>
              <a:ext cx="2311400" cy="260602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9537700" y="5215466"/>
              <a:ext cx="2311400" cy="52493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9677737" y="1689056"/>
              <a:ext cx="203132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Add Text</a:t>
              </a:r>
              <a:endParaRPr lang="en-US" altLang="zh-CN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/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点击此处添加标题</a:t>
              </a:r>
              <a:endParaRPr lang="zh-CN" altLang="en-US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0915254" y="5293266"/>
              <a:ext cx="7938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Three</a:t>
              </a:r>
              <a:endParaRPr lang="zh-CN" altLang="en-US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9637223" y="2685083"/>
              <a:ext cx="2112352" cy="15088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200" dirty="0"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cs typeface="+mn-ea"/>
                  <a:sym typeface="+mn-lt"/>
                </a:rPr>
                <a:t>8-14</a:t>
              </a:r>
              <a:r>
                <a:rPr lang="zh-CN" altLang="en-US" sz="1200" dirty="0">
                  <a:cs typeface="+mn-ea"/>
                  <a:sym typeface="+mn-lt"/>
                </a:rPr>
                <a:t>号字，</a:t>
              </a:r>
              <a:r>
                <a:rPr lang="en-US" altLang="zh-CN" sz="1200" dirty="0">
                  <a:cs typeface="+mn-ea"/>
                  <a:sym typeface="+mn-lt"/>
                </a:rPr>
                <a:t>1.3</a:t>
              </a:r>
              <a:r>
                <a:rPr lang="zh-CN" altLang="en-US" sz="1200" dirty="0">
                  <a:cs typeface="+mn-ea"/>
                  <a:sym typeface="+mn-lt"/>
                </a:rPr>
                <a:t>倍字间距。</a:t>
              </a:r>
              <a:endParaRPr lang="zh-CN" altLang="en-US" sz="1200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DB3B0"/>
      </a:accent1>
      <a:accent2>
        <a:srgbClr val="479796"/>
      </a:accent2>
      <a:accent3>
        <a:srgbClr val="009EB7"/>
      </a:accent3>
      <a:accent4>
        <a:srgbClr val="EDF0E9"/>
      </a:accent4>
      <a:accent5>
        <a:srgbClr val="4C4C4C"/>
      </a:accent5>
      <a:accent6>
        <a:srgbClr val="B2B2B2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黄色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4397</Words>
  <Application>WPS 演示</Application>
  <PresentationFormat>宽屏</PresentationFormat>
  <Paragraphs>413</Paragraphs>
  <Slides>28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40" baseType="lpstr">
      <vt:lpstr>Arial</vt:lpstr>
      <vt:lpstr>宋体</vt:lpstr>
      <vt:lpstr>Wingdings</vt:lpstr>
      <vt:lpstr>微软雅黑</vt:lpstr>
      <vt:lpstr>Segoe UI Light</vt:lpstr>
      <vt:lpstr>Century Gothic</vt:lpstr>
      <vt:lpstr>Segoe UI Light</vt:lpstr>
      <vt:lpstr>Century Gothic</vt:lpstr>
      <vt:lpstr>Segoe Print</vt:lpstr>
      <vt:lpstr>Calibri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lenovo</cp:lastModifiedBy>
  <cp:revision>59</cp:revision>
  <dcterms:created xsi:type="dcterms:W3CDTF">2015-08-18T02:51:00Z</dcterms:created>
  <dcterms:modified xsi:type="dcterms:W3CDTF">2018-06-28T09:30:29Z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2052-10.1.0.6029</vt:lpwstr>
  </property>
</Properties>
</file>